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April 23,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April 23,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243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Environmental Finance Center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075108"/>
            <a:ext cx="3309803" cy="846775"/>
          </a:xfrm>
        </p:spPr>
        <p:txBody>
          <a:bodyPr/>
          <a:lstStyle/>
          <a:p>
            <a:r>
              <a:rPr lang="en-US" b="1" dirty="0" smtClean="0"/>
              <a:t>Program </a:t>
            </a:r>
            <a:r>
              <a:rPr lang="en-US" b="1" dirty="0" smtClean="0"/>
              <a:t>Updates:</a:t>
            </a:r>
            <a:r>
              <a:rPr lang="en-US" dirty="0" smtClean="0"/>
              <a:t> Or, why you love us!</a:t>
            </a:r>
            <a:endParaRPr lang="en-US" dirty="0"/>
          </a:p>
        </p:txBody>
      </p:sp>
      <p:pic>
        <p:nvPicPr>
          <p:cNvPr id="4" name="Picture 3" descr="EFC logo_trans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64" y="4717876"/>
            <a:ext cx="3309803" cy="123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8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303" y="-40537"/>
            <a:ext cx="3435360" cy="6020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Dates to Remember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34" y="740587"/>
            <a:ext cx="7782474" cy="5885421"/>
          </a:xfrm>
        </p:spPr>
        <p:txBody>
          <a:bodyPr>
            <a:normAutofit/>
          </a:bodyPr>
          <a:lstStyle/>
          <a:p>
            <a:r>
              <a:rPr lang="en-US" dirty="0" smtClean="0"/>
              <a:t>May 8</a:t>
            </a:r>
            <a:r>
              <a:rPr lang="en-US" baseline="30000" dirty="0" smtClean="0"/>
              <a:t>th</a:t>
            </a:r>
            <a:r>
              <a:rPr lang="en-US" dirty="0" smtClean="0"/>
              <a:t>: Southern Tier West Conference</a:t>
            </a:r>
            <a:endParaRPr lang="en-US" dirty="0"/>
          </a:p>
          <a:p>
            <a:pPr lvl="4"/>
            <a:r>
              <a:rPr lang="en-US" dirty="0" err="1" smtClean="0"/>
              <a:t>Grantwriting</a:t>
            </a:r>
            <a:r>
              <a:rPr lang="en-US" dirty="0" smtClean="0"/>
              <a:t> Workshop</a:t>
            </a:r>
          </a:p>
          <a:p>
            <a:pPr lvl="4"/>
            <a:r>
              <a:rPr lang="en-US" dirty="0" smtClean="0"/>
              <a:t>Planning Board 101</a:t>
            </a:r>
          </a:p>
          <a:p>
            <a:r>
              <a:rPr lang="en-US" dirty="0"/>
              <a:t>May 14th: Water/wastewater Finance </a:t>
            </a:r>
            <a:r>
              <a:rPr lang="en-US" dirty="0" smtClean="0"/>
              <a:t>Training</a:t>
            </a:r>
          </a:p>
          <a:p>
            <a:pPr lvl="3"/>
            <a:r>
              <a:rPr lang="en-US" dirty="0" smtClean="0"/>
              <a:t>Chenango Town Hall, Binghamton</a:t>
            </a:r>
          </a:p>
          <a:p>
            <a:r>
              <a:rPr lang="en-US" dirty="0" smtClean="0"/>
              <a:t>May 15</a:t>
            </a:r>
            <a:r>
              <a:rPr lang="en-US" baseline="30000" dirty="0" smtClean="0"/>
              <a:t>th</a:t>
            </a:r>
            <a:r>
              <a:rPr lang="en-US" dirty="0" smtClean="0"/>
              <a:t>: Green Infrastructure &amp; MS4 Compliance</a:t>
            </a:r>
          </a:p>
          <a:p>
            <a:pPr lvl="3"/>
            <a:r>
              <a:rPr lang="en-US" dirty="0" smtClean="0"/>
              <a:t>White Plains, NY</a:t>
            </a:r>
          </a:p>
          <a:p>
            <a:r>
              <a:rPr lang="en-US" dirty="0" smtClean="0"/>
              <a:t>June 12</a:t>
            </a:r>
            <a:r>
              <a:rPr lang="en-US" baseline="30000" dirty="0" smtClean="0"/>
              <a:t>th</a:t>
            </a:r>
            <a:r>
              <a:rPr lang="en-US" dirty="0" smtClean="0"/>
              <a:t>: Long Island Green Infrastructure Conference</a:t>
            </a:r>
          </a:p>
          <a:p>
            <a:pPr lvl="3"/>
            <a:r>
              <a:rPr lang="en-US" dirty="0" smtClean="0"/>
              <a:t>Brookhaven, NY</a:t>
            </a:r>
          </a:p>
          <a:p>
            <a:r>
              <a:rPr lang="en-US" dirty="0" smtClean="0"/>
              <a:t>June 13</a:t>
            </a:r>
            <a:r>
              <a:rPr lang="en-US" baseline="30000" dirty="0" smtClean="0"/>
              <a:t>th</a:t>
            </a:r>
            <a:r>
              <a:rPr lang="en-US" dirty="0" smtClean="0"/>
              <a:t>&amp;14</a:t>
            </a:r>
            <a:r>
              <a:rPr lang="en-US" baseline="30000" dirty="0" smtClean="0"/>
              <a:t>th</a:t>
            </a:r>
            <a:r>
              <a:rPr lang="en-US" dirty="0" smtClean="0"/>
              <a:t>: Leadership Training Conference</a:t>
            </a:r>
          </a:p>
          <a:p>
            <a:pPr lvl="3"/>
            <a:r>
              <a:rPr lang="en-US" dirty="0" smtClean="0"/>
              <a:t>SUNY New </a:t>
            </a:r>
            <a:r>
              <a:rPr lang="en-US" dirty="0" err="1" smtClean="0"/>
              <a:t>Paltz</a:t>
            </a:r>
            <a:r>
              <a:rPr lang="en-US" dirty="0" smtClean="0"/>
              <a:t>, New </a:t>
            </a:r>
            <a:r>
              <a:rPr lang="en-US" dirty="0" err="1" smtClean="0"/>
              <a:t>Paltz</a:t>
            </a:r>
            <a:r>
              <a:rPr lang="en-US" dirty="0" smtClean="0"/>
              <a:t>, NY</a:t>
            </a:r>
          </a:p>
          <a:p>
            <a:r>
              <a:rPr lang="en-US" dirty="0" smtClean="0"/>
              <a:t>October 17</a:t>
            </a:r>
            <a:r>
              <a:rPr lang="en-US" baseline="30000" dirty="0" smtClean="0"/>
              <a:t>th</a:t>
            </a:r>
            <a:r>
              <a:rPr lang="en-US" dirty="0" smtClean="0"/>
              <a:t>: Southern Tier </a:t>
            </a:r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 smtClean="0"/>
              <a:t>Training</a:t>
            </a:r>
            <a:endParaRPr lang="en-US" dirty="0" smtClean="0"/>
          </a:p>
          <a:p>
            <a:pPr lvl="3"/>
            <a:r>
              <a:rPr lang="en-US" dirty="0" smtClean="0"/>
              <a:t>Ellicottville, NY</a:t>
            </a:r>
          </a:p>
          <a:p>
            <a:pPr lvl="3"/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/>
          </a:p>
          <a:p>
            <a:pPr marL="1097280" lvl="4" indent="0">
              <a:buNone/>
            </a:pPr>
            <a:endParaRPr lang="en-US" dirty="0" smtClean="0"/>
          </a:p>
          <a:p>
            <a:pPr lvl="4"/>
            <a:endParaRPr lang="en-US" dirty="0" smtClean="0"/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30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41" y="3087204"/>
            <a:ext cx="7668505" cy="3457666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</a:rPr>
              <a:t> We Do:</a:t>
            </a:r>
          </a:p>
          <a:p>
            <a:r>
              <a:rPr lang="en-US" dirty="0" smtClean="0"/>
              <a:t>Elected &amp; Planning </a:t>
            </a:r>
            <a:r>
              <a:rPr lang="en-US" dirty="0" smtClean="0"/>
              <a:t>Board </a:t>
            </a:r>
            <a:r>
              <a:rPr lang="en-US" dirty="0" smtClean="0"/>
              <a:t>Training</a:t>
            </a:r>
          </a:p>
          <a:p>
            <a:r>
              <a:rPr lang="en-US" dirty="0" smtClean="0"/>
              <a:t>Funding and Financing Technical Assistance</a:t>
            </a:r>
          </a:p>
          <a:p>
            <a:r>
              <a:rPr lang="en-US" dirty="0" smtClean="0"/>
              <a:t>Asset Management, Water Quality and Education mini-grants</a:t>
            </a:r>
            <a:endParaRPr lang="en-US" dirty="0" smtClean="0"/>
          </a:p>
          <a:p>
            <a:r>
              <a:rPr lang="en-US" dirty="0" smtClean="0"/>
              <a:t>Community </a:t>
            </a:r>
            <a:r>
              <a:rPr lang="en-US" dirty="0" smtClean="0"/>
              <a:t>Engagement in Decision Making and Planning</a:t>
            </a:r>
          </a:p>
          <a:p>
            <a:r>
              <a:rPr lang="en-US" dirty="0"/>
              <a:t>Community Visioning </a:t>
            </a:r>
            <a:r>
              <a:rPr lang="en-US" dirty="0" smtClean="0"/>
              <a:t>Sessions</a:t>
            </a:r>
          </a:p>
          <a:p>
            <a:r>
              <a:rPr lang="en-US" dirty="0" smtClean="0"/>
              <a:t>Rural Smart Growth and Planning</a:t>
            </a:r>
            <a:endParaRPr lang="en-US" dirty="0" smtClean="0"/>
          </a:p>
          <a:p>
            <a:r>
              <a:rPr lang="en-US" dirty="0" smtClean="0"/>
              <a:t>Comprehensive Planning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Training </a:t>
            </a:r>
            <a:r>
              <a:rPr lang="en-US" dirty="0" smtClean="0"/>
              <a:t>and Technical Assistance</a:t>
            </a:r>
          </a:p>
          <a:p>
            <a:r>
              <a:rPr lang="en-US" dirty="0" smtClean="0"/>
              <a:t>Sustainable Materials Management Training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705303" y="-40537"/>
            <a:ext cx="3435360" cy="602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Program Updates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STR_Logo_Transparent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1" y="249416"/>
            <a:ext cx="3021972" cy="952769"/>
          </a:xfrm>
          <a:prstGeom prst="rect">
            <a:avLst/>
          </a:prstGeom>
        </p:spPr>
      </p:pic>
      <p:pic>
        <p:nvPicPr>
          <p:cNvPr id="8" name="Picture 7" descr="CMMCFinalLogoHigh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77" y="1864278"/>
            <a:ext cx="3832175" cy="867243"/>
          </a:xfrm>
          <a:prstGeom prst="rect">
            <a:avLst/>
          </a:prstGeom>
        </p:spPr>
      </p:pic>
      <p:pic>
        <p:nvPicPr>
          <p:cNvPr id="9" name="Picture 8" descr="prrpweb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92" y="672878"/>
            <a:ext cx="3403574" cy="1021072"/>
          </a:xfrm>
          <a:prstGeom prst="rect">
            <a:avLst/>
          </a:prstGeom>
        </p:spPr>
      </p:pic>
      <p:pic>
        <p:nvPicPr>
          <p:cNvPr id="10" name="Picture 9" descr="VIRP LOGO FIN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1" y="1419146"/>
            <a:ext cx="1314909" cy="1298584"/>
          </a:xfrm>
          <a:prstGeom prst="rect">
            <a:avLst/>
          </a:prstGeom>
        </p:spPr>
      </p:pic>
      <p:pic>
        <p:nvPicPr>
          <p:cNvPr id="11" name="Picture 10" descr="SMSW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653" y="1569279"/>
            <a:ext cx="1340621" cy="118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39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132</TotalTime>
  <Words>142</Words>
  <Application>Microsoft Macintosh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Austin</vt:lpstr>
      <vt:lpstr>Environmental Finance Center</vt:lpstr>
      <vt:lpstr>Dates to Remember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Finance Center</dc:title>
  <dc:creator>Khris Dodson</dc:creator>
  <cp:lastModifiedBy>Khris Dodson</cp:lastModifiedBy>
  <cp:revision>11</cp:revision>
  <dcterms:created xsi:type="dcterms:W3CDTF">2013-04-23T14:48:48Z</dcterms:created>
  <dcterms:modified xsi:type="dcterms:W3CDTF">2013-04-23T18:17:43Z</dcterms:modified>
</cp:coreProperties>
</file>