
<file path=[Content_Types].xml><?xml version="1.0" encoding="utf-8"?>
<Types xmlns="http://schemas.openxmlformats.org/package/2006/content-types">
  <Override PartName="/ppt/slideLayouts/slideLayout8.xml" ContentType="application/vnd.openxmlformats-officedocument.presentationml.slideLayout+xml"/>
  <Override PartName="/ppt/slideMasters/slideMaster11.xml" ContentType="application/vnd.openxmlformats-officedocument.presentationml.slideMaster+xml"/>
  <Override PartName="/ppt/slideLayouts/slideLayout35.xml" ContentType="application/vnd.openxmlformats-officedocument.presentationml.slideLayout+xml"/>
  <Override PartName="/ppt/slideLayouts/slideLayout135.xml" ContentType="application/vnd.openxmlformats-officedocument.presentationml.slideLayout+xml"/>
  <Override PartName="/ppt/slides/slide28.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86.xml" ContentType="application/vnd.openxmlformats-officedocument.presentationml.slideLayout+xml"/>
  <Override PartName="/ppt/slideLayouts/slideLayout21.xml" ContentType="application/vnd.openxmlformats-officedocument.presentationml.slideLayout+xml"/>
  <Override PartName="/ppt/slideLayouts/slideLayout93.xml" ContentType="application/vnd.openxmlformats-officedocument.presentationml.slideLayout+xml"/>
  <Override PartName="/ppt/slideLayouts/slideLayout79.xml" ContentType="application/vnd.openxmlformats-officedocument.presentationml.slideLayout+xml"/>
  <Override PartName="/ppt/slideLayouts/slideLayout106.xml" ContentType="application/vnd.openxmlformats-officedocument.presentationml.slideLayout+xml"/>
  <Override PartName="/ppt/slideLayouts/slideLayout114.xml" ContentType="application/vnd.openxmlformats-officedocument.presentationml.slideLayout+xml"/>
  <Override PartName="/ppt/slideLayouts/slideLayout3.xml" ContentType="application/vnd.openxmlformats-officedocument.presentationml.slideLayout+xml"/>
  <Override PartName="/ppt/slideLayouts/slideLayout139.xml" ContentType="application/vnd.openxmlformats-officedocument.presentationml.slideLayout+xml"/>
  <Override PartName="/ppt/slideLayouts/slideLayout133.xml" ContentType="application/vnd.openxmlformats-officedocument.presentationml.slideLayout+xml"/>
  <Override PartName="/ppt/slideLayouts/slideLayout24.xml" ContentType="application/vnd.openxmlformats-officedocument.presentationml.slideLayout+xml"/>
  <Override PartName="/ppt/slideLayouts/slideLayout143.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Override PartName="/ppt/slideLayouts/slideLayout56.xml" ContentType="application/vnd.openxmlformats-officedocument.presentationml.slideLayout+xml"/>
  <Override PartName="/ppt/slideLayouts/slideLayout105.xml" ContentType="application/vnd.openxmlformats-officedocument.presentationml.slideLayout+xml"/>
  <Override PartName="/ppt/slideLayouts/slideLayout69.xml" ContentType="application/vnd.openxmlformats-officedocument.presentationml.slideLayout+xml"/>
  <Override PartName="/ppt/diagrams/data1.xml" ContentType="application/vnd.openxmlformats-officedocument.drawingml.diagramData+xml"/>
  <Override PartName="/ppt/slideLayouts/slideLayout100.xml" ContentType="application/vnd.openxmlformats-officedocument.presentationml.slideLayout+xml"/>
  <Default Extension="wmf" ContentType="image/x-wmf"/>
  <Override PartName="/ppt/notesSlides/notesSlide15.xml" ContentType="application/vnd.openxmlformats-officedocument.presentationml.notesSlide+xml"/>
  <Override PartName="/ppt/handoutMasters/handoutMaster1.xml" ContentType="application/vnd.openxmlformats-officedocument.presentationml.handoutMaster+xml"/>
  <Override PartName="/ppt/slideLayouts/slideLayout64.xml" ContentType="application/vnd.openxmlformats-officedocument.presentationml.slideLayout+xml"/>
  <Override PartName="/ppt/slideLayouts/slideLayout129.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Layouts/slideLayout68.xml" ContentType="application/vnd.openxmlformats-officedocument.presentationml.slideLayout+xml"/>
  <Override PartName="/ppt/slideLayouts/slideLayout37.xml" ContentType="application/vnd.openxmlformats-officedocument.presentationml.slideLayout+xml"/>
  <Override PartName="/ppt/notesSlides/notesSlide13.xml" ContentType="application/vnd.openxmlformats-officedocument.presentationml.notesSlide+xml"/>
  <Override PartName="/ppt/slideLayouts/slideLayout104.xml" ContentType="application/vnd.openxmlformats-officedocument.presentationml.slideLayout+xml"/>
  <Override PartName="/ppt/notesSlides/notesSlide1.xml" ContentType="application/vnd.openxmlformats-officedocument.presentationml.notesSlide+xml"/>
  <Override PartName="/ppt/slideLayouts/slideLayout146.xml" ContentType="application/vnd.openxmlformats-officedocument.presentationml.slideLayout+xml"/>
  <Override PartName="/ppt/slideLayouts/slideLayout72.xml" ContentType="application/vnd.openxmlformats-officedocument.presentationml.slideLayout+xml"/>
  <Override PartName="/ppt/slides/slide10.xml" ContentType="application/vnd.openxmlformats-officedocument.presentationml.slide+xml"/>
  <Override PartName="/ppt/slideLayouts/slideLayout145.xml" ContentType="application/vnd.openxmlformats-officedocument.presentationml.slideLayout+xml"/>
  <Default Extension="vml" ContentType="application/vnd.openxmlformats-officedocument.vmlDrawing"/>
  <Override PartName="/ppt/commentAuthors.xml" ContentType="application/vnd.openxmlformats-officedocument.presentationml.commentAuthors+xml"/>
  <Default Extension="png" ContentType="image/png"/>
  <Override PartName="/ppt/slideLayouts/slideLayout82.xml" ContentType="application/vnd.openxmlformats-officedocument.presentationml.slideLayout+xml"/>
  <Override PartName="/ppt/slideLayouts/slideLayout118.xml" ContentType="application/vnd.openxmlformats-officedocument.presentationml.slideLayout+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65.xml" ContentType="application/vnd.openxmlformats-officedocument.presentationml.slideLayout+xml"/>
  <Override PartName="/docProps/core.xml" ContentType="application/vnd.openxmlformats-package.core-properties+xml"/>
  <Override PartName="/ppt/slideMasters/slideMaster9.xml" ContentType="application/vnd.openxmlformats-officedocument.presentationml.slideMaster+xml"/>
  <Default Extension="bin" ContentType="application/vnd.openxmlformats-officedocument.presentationml.printerSettings"/>
  <Override PartName="/ppt/slideLayouts/slideLayout126.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47.xml" ContentType="application/vnd.openxmlformats-officedocument.presentationml.slideLayout+xml"/>
  <Override PartName="/ppt/slideLayouts/slideLayout119.xml" ContentType="application/vnd.openxmlformats-officedocument.presentationml.slideLayout+xml"/>
  <Override PartName="/ppt/slideLayouts/slideLayout27.xml" ContentType="application/vnd.openxmlformats-officedocument.presentationml.slideLayout+xml"/>
  <Override PartName="/ppt/slides/slide19.xml" ContentType="application/vnd.openxmlformats-officedocument.presentationml.slide+xml"/>
  <Override PartName="/ppt/slideLayouts/slideLayout58.xml" ContentType="application/vnd.openxmlformats-officedocument.presentationml.slideLayout+xml"/>
  <Override PartName="/ppt/slideLayouts/slideLayout132.xml" ContentType="application/vnd.openxmlformats-officedocument.presentationml.slideLayout+xml"/>
  <Override PartName="/ppt/slideMasters/slideMaster4.xml" ContentType="application/vnd.openxmlformats-officedocument.presentationml.slideMaster+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Masters/slideMaster6.xml" ContentType="application/vnd.openxmlformats-officedocument.presentationml.slideMaster+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slideLayouts/slideLayout154.xml" ContentType="application/vnd.openxmlformats-officedocument.presentationml.slideLayout+xml"/>
  <Override PartName="/ppt/slides/slide2.xml" ContentType="application/vnd.openxmlformats-officedocument.presentationml.slide+xml"/>
  <Override PartName="/ppt/slideLayouts/slideLayout149.xml" ContentType="application/vnd.openxmlformats-officedocument.presentationml.slideLayout+xml"/>
  <Override PartName="/ppt/slideLayouts/slideLayout66.xml" ContentType="application/vnd.openxmlformats-officedocument.presentationml.slideLayout+xml"/>
  <Override PartName="/ppt/slideMasters/slideMaster7.xml" ContentType="application/vnd.openxmlformats-officedocument.presentationml.slideMaster+xml"/>
  <Override PartName="/ppt/slideLayouts/slideLayout84.xml" ContentType="application/vnd.openxmlformats-officedocument.presentationml.slideLayout+xml"/>
  <Override PartName="/ppt/slideLayouts/slideLayout109.xml" ContentType="application/vnd.openxmlformats-officedocument.presentationml.slideLayout+xml"/>
  <Override PartName="/ppt/slideLayouts/slideLayout10.xml" ContentType="application/vnd.openxmlformats-officedocument.presentationml.slideLayout+xml"/>
  <Override PartName="/ppt/slideLayouts/slideLayout81.xml" ContentType="application/vnd.openxmlformats-officedocument.presentationml.slideLayout+xml"/>
  <Override PartName="/ppt/slideLayouts/slideLayout70.xml" ContentType="application/vnd.openxmlformats-officedocument.presentationml.slideLayout+xml"/>
  <Override PartName="/ppt/slideLayouts/slideLayout43.xml" ContentType="application/vnd.openxmlformats-officedocument.presentationml.slideLayout+xml"/>
  <Override PartName="/ppt/slideMasters/slideMaster8.xml" ContentType="application/vnd.openxmlformats-officedocument.presentationml.slideMaster+xml"/>
  <Override PartName="/ppt/notesSlides/notesSlide3.xml" ContentType="application/vnd.openxmlformats-officedocument.presentationml.notesSlide+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62.xml" ContentType="application/vnd.openxmlformats-officedocument.presentationml.slideLayout+xml"/>
  <Override PartName="/ppt/slides/slide25.xml" ContentType="application/vnd.openxmlformats-officedocument.presentationml.slide+xml"/>
  <Override PartName="/ppt/slideLayouts/slideLayout102.xml" ContentType="application/vnd.openxmlformats-officedocument.presentationml.slideLayout+xml"/>
  <Override PartName="/ppt/slideLayouts/slideLayout117.xml" ContentType="application/vnd.openxmlformats-officedocument.presentationml.slideLayout+xml"/>
  <Override PartName="/ppt/slides/slide14.xml" ContentType="application/vnd.openxmlformats-officedocument.presentationml.slide+xml"/>
  <Override PartName="/ppt/slideLayouts/slideLayout18.xml" ContentType="application/vnd.openxmlformats-officedocument.presentationml.slideLayout+xml"/>
  <Override PartName="/ppt/slideLayouts/slideLayout75.xml" ContentType="application/vnd.openxmlformats-officedocument.presentationml.slideLayout+xml"/>
  <Override PartName="/ppt/theme/theme13.xml" ContentType="application/vnd.openxmlformats-officedocument.theme+xml"/>
  <Override PartName="/ppt/embeddings/oleObject1.bin" ContentType="application/vnd.openxmlformats-officedocument.oleObject"/>
  <Override PartName="/ppt/slideLayouts/slideLayout85.xml" ContentType="application/vnd.openxmlformats-officedocument.presentationml.slideLayout+xml"/>
  <Override PartName="/ppt/slideLayouts/slideLayout74.xml" ContentType="application/vnd.openxmlformats-officedocument.presentationml.slideLayout+xml"/>
  <Override PartName="/ppt/slideLayouts/slideLayout20.xml" ContentType="application/vnd.openxmlformats-officedocument.presentationml.slideLayout+xml"/>
  <Override PartName="/ppt/slideLayouts/slideLayout87.xml" ContentType="application/vnd.openxmlformats-officedocument.presentationml.slideLayout+xml"/>
  <Override PartName="/ppt/presentation.xml" ContentType="application/vnd.openxmlformats-officedocument.presentationml.presentation.main+xml"/>
  <Default Extension="jpeg" ContentType="image/jpeg"/>
  <Override PartName="/ppt/slideLayouts/slideLayout73.xml" ContentType="application/vnd.openxmlformats-officedocument.presentationml.slideLayout+xml"/>
  <Override PartName="/ppt/slideLayouts/slideLayout83.xml" ContentType="application/vnd.openxmlformats-officedocument.presentationml.slideLayout+xml"/>
  <Override PartName="/ppt/slideLayouts/slideLayout123.xml" ContentType="application/vnd.openxmlformats-officedocument.presentationml.slideLayout+xml"/>
  <Override PartName="/ppt/slides/slide3.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78.xml" ContentType="application/vnd.openxmlformats-officedocument.presentationml.slideLayout+xml"/>
  <Override PartName="/ppt/slideLayouts/slideLayout94.xml" ContentType="application/vnd.openxmlformats-officedocument.presentationml.slideLayout+xml"/>
  <Override PartName="/ppt/slideLayouts/slideLayout59.xml" ContentType="application/vnd.openxmlformats-officedocument.presentationml.slideLayout+xml"/>
  <Override PartName="/ppt/slideLayouts/slideLayout13.xml" ContentType="application/vnd.openxmlformats-officedocument.presentationml.slideLayout+xml"/>
  <Override PartName="/ppt/slideLayouts/slideLayout44.xml" ContentType="application/vnd.openxmlformats-officedocument.presentationml.slideLayout+xml"/>
  <Override PartName="/ppt/slides/slide15.xml" ContentType="application/vnd.openxmlformats-officedocument.presentationml.slide+xml"/>
  <Override PartName="/ppt/slideLayouts/slideLayout42.xml" ContentType="application/vnd.openxmlformats-officedocument.presentationml.slideLayout+xml"/>
  <Default Extension="rels" ContentType="application/vnd.openxmlformats-package.relationships+xml"/>
  <Override PartName="/ppt/slideLayouts/slideLayout15.xml" ContentType="application/vnd.openxmlformats-officedocument.presentationml.slideLayout+xml"/>
  <Override PartName="/ppt/slideLayouts/slideLayout121.xml" ContentType="application/vnd.openxmlformats-officedocument.presentationml.slideLayout+xml"/>
  <Override PartName="/ppt/slides/slide9.xml" ContentType="application/vnd.openxmlformats-officedocument.presentationml.slide+xml"/>
  <Override PartName="/ppt/slideLayouts/slideLayout112.xml" ContentType="application/vnd.openxmlformats-officedocument.presentationml.slideLayout+xml"/>
  <Override PartName="/ppt/theme/theme12.xml" ContentType="application/vnd.openxmlformats-officedocument.theme+xml"/>
  <Override PartName="/ppt/slideLayouts/slideLayout120.xml" ContentType="application/vnd.openxmlformats-officedocument.presentationml.slideLayout+xml"/>
  <Override PartName="/ppt/slides/slide16.xml" ContentType="application/vnd.openxmlformats-officedocument.presentationml.slide+xml"/>
  <Override PartName="/ppt/slideLayouts/slideLayout92.xml" ContentType="application/vnd.openxmlformats-officedocument.presentationml.slideLayout+xml"/>
  <Override PartName="/ppt/slideLayouts/slideLayout116.xml" ContentType="application/vnd.openxmlformats-officedocument.presentationml.slideLayout+xml"/>
  <Override PartName="/ppt/slides/slide22.xml" ContentType="application/vnd.openxmlformats-officedocument.presentationml.slide+xml"/>
  <Override PartName="/ppt/notesSlides/notesSlide11.xml" ContentType="application/vnd.openxmlformats-officedocument.presentationml.notesSlide+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27.xml" ContentType="application/vnd.openxmlformats-officedocument.presentationml.slideLayout+xml"/>
  <Override PartName="/ppt/slideLayouts/slideLayout23.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diagrams/layout1.xml" ContentType="application/vnd.openxmlformats-officedocument.drawingml.diagramLayout+xml"/>
  <Override PartName="/ppt/slides/slide18.xml" ContentType="application/vnd.openxmlformats-officedocument.presentationml.slide+xml"/>
  <Override PartName="/ppt/theme/theme3.xml" ContentType="application/vnd.openxmlformats-officedocument.theme+xml"/>
  <Override PartName="/ppt/slideLayouts/slideLayout95.xml" ContentType="application/vnd.openxmlformats-officedocument.presentationml.slideLayout+xml"/>
  <Override PartName="/ppt/notesSlides/notesSlide16.xml" ContentType="application/vnd.openxmlformats-officedocument.presentationml.notesSlide+xml"/>
  <Override PartName="/ppt/slideLayouts/slideLayout108.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147.xml" ContentType="application/vnd.openxmlformats-officedocument.presentationml.slideLayout+xml"/>
  <Override PartName="/ppt/embeddings/oleObject2.bin" ContentType="application/vnd.openxmlformats-officedocument.oleObject"/>
  <Override PartName="/ppt/notesMasters/notesMaster1.xml" ContentType="application/vnd.openxmlformats-officedocument.presentationml.notesMaster+xml"/>
  <Override PartName="/ppt/theme/theme11.xml" ContentType="application/vnd.openxmlformats-officedocument.theme+xml"/>
  <Override PartName="/ppt/slideLayouts/slideLayout111.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76.xml" ContentType="application/vnd.openxmlformats-officedocument.presentationml.slideLayout+xml"/>
  <Override PartName="/ppt/notesSlides/notesSlide4.xml" ContentType="application/vnd.openxmlformats-officedocument.presentationml.notesSlide+xml"/>
  <Override PartName="/ppt/slideLayouts/slideLayout77.xml" ContentType="application/vnd.openxmlformats-officedocument.presentationml.slideLayout+xml"/>
  <Override PartName="/ppt/slideLayouts/slideLayout32.xml" ContentType="application/vnd.openxmlformats-officedocument.presentationml.slideLayout+xml"/>
  <Override PartName="/ppt/slideLayouts/slideLayout67.xml" ContentType="application/vnd.openxmlformats-officedocument.presentationml.slideLayout+xml"/>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Layouts/slideLayout98.xml" ContentType="application/vnd.openxmlformats-officedocument.presentationml.slideLayout+xml"/>
  <Override PartName="/ppt/slideLayouts/slideLayout91.xml" ContentType="application/vnd.openxmlformats-officedocument.presentationml.slideLayout+xml"/>
  <Override PartName="/ppt/slideMasters/slideMaster5.xml" ContentType="application/vnd.openxmlformats-officedocument.presentationml.slideMaster+xml"/>
  <Override PartName="/ppt/slideLayouts/slideLayout57.xml" ContentType="application/vnd.openxmlformats-officedocument.presentationml.slideLayout+xml"/>
  <Override PartName="/ppt/slideLayouts/slideLayout4.xml" ContentType="application/vnd.openxmlformats-officedocument.presentationml.slideLayout+xml"/>
  <Override PartName="/ppt/slideLayouts/slideLayout90.xml" ContentType="application/vnd.openxmlformats-officedocument.presentationml.slideLayout+xml"/>
  <Override PartName="/ppt/slideLayouts/slideLayout2.xml" ContentType="application/vnd.openxmlformats-officedocument.presentationml.slideLayout+xml"/>
  <Override PartName="/ppt/slideLayouts/slideLayout96.xml" ContentType="application/vnd.openxmlformats-officedocument.presentationml.slideLayout+xml"/>
  <Override PartName="/ppt/embeddings/oleObject3.bin" ContentType="application/vnd.openxmlformats-officedocument.oleObject"/>
  <Override PartName="/ppt/diagrams/quickStyle1.xml" ContentType="application/vnd.openxmlformats-officedocument.drawingml.diagramStyle+xml"/>
  <Override PartName="/ppt/slideLayouts/slideLayout110.xml" ContentType="application/vnd.openxmlformats-officedocument.presentationml.slideLayout+xml"/>
  <Override PartName="/ppt/slideLayouts/slideLayout6.xml" ContentType="application/vnd.openxmlformats-officedocument.presentationml.slideLayout+xml"/>
  <Default Extension="emf" ContentType="image/x-emf"/>
  <Override PartName="/ppt/slideLayouts/slideLayout14.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presProps.xml" ContentType="application/vnd.openxmlformats-officedocument.presentationml.presProps+xml"/>
  <Override PartName="/ppt/theme/theme5.xml" ContentType="application/vnd.openxmlformats-officedocument.theme+xml"/>
  <Override PartName="/ppt/slideLayouts/slideLayout103.xml" ContentType="application/vnd.openxmlformats-officedocument.presentationml.slideLayout+xml"/>
  <Override PartName="/ppt/slideLayouts/slideLayout142.xml" ContentType="application/vnd.openxmlformats-officedocument.presentationml.slideLayout+xml"/>
  <Override PartName="/ppt/slides/slide27.xml" ContentType="application/vnd.openxmlformats-officedocument.presentationml.slide+xml"/>
  <Override PartName="/ppt/slideLayouts/slideLayout152.xml" ContentType="application/vnd.openxmlformats-officedocument.presentationml.slideLayout+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slideLayouts/slideLayout45.xml" ContentType="application/vnd.openxmlformats-officedocument.presentationml.slideLayout+xml"/>
  <Override PartName="/ppt/slideLayouts/slideLayout131.xml" ContentType="application/vnd.openxmlformats-officedocument.presentationml.slideLayout+xml"/>
  <Override PartName="/ppt/slideLayouts/slideLayout41.xml" ContentType="application/vnd.openxmlformats-officedocument.presentationml.slideLayout+xml"/>
  <Override PartName="/ppt/slides/slide12.xml" ContentType="application/vnd.openxmlformats-officedocument.presentationml.slide+xml"/>
  <Override PartName="/ppt/slideLayouts/slideLayout141.xml" ContentType="application/vnd.openxmlformats-officedocument.presentationml.slideLayout+xml"/>
  <Override PartName="/ppt/slideLayouts/slideLayout33.xml" ContentType="application/vnd.openxmlformats-officedocument.presentationml.slideLayout+xml"/>
  <Override PartName="/ppt/slideMasters/slideMaster10.xml" ContentType="application/vnd.openxmlformats-officedocument.presentationml.slideMaster+xml"/>
  <Override PartName="/ppt/slideLayouts/slideLayout101.xml" ContentType="application/vnd.openxmlformats-officedocument.presentationml.slideLayout+xml"/>
  <Override PartName="/ppt/slideLayouts/slideLayout55.xml" ContentType="application/vnd.openxmlformats-officedocument.presentationml.slideLayout+xml"/>
  <Override PartName="/ppt/slideLayouts/slideLayout97.xml" ContentType="application/vnd.openxmlformats-officedocument.presentationml.slideLayout+xml"/>
  <Override PartName="/ppt/slideLayouts/slideLayout122.xml" ContentType="application/vnd.openxmlformats-officedocument.presentationml.slideLayout+xml"/>
  <Override PartName="/ppt/slideMasters/slideMaster3.xml" ContentType="application/vnd.openxmlformats-officedocument.presentationml.slideMaster+xml"/>
  <Override PartName="/ppt/slideLayouts/slideLayout124.xml" ContentType="application/vnd.openxmlformats-officedocument.presentationml.slideLayout+xml"/>
  <Override PartName="/ppt/slideLayouts/slideLayout134.xml" ContentType="application/vnd.openxmlformats-officedocument.presentationml.slideLayout+xml"/>
  <Override PartName="/ppt/slideLayouts/slideLayout137.xml" ContentType="application/vnd.openxmlformats-officedocument.presentationml.slideLayout+xml"/>
  <Override PartName="/ppt/slideLayouts/slideLayout153.xml" ContentType="application/vnd.openxmlformats-officedocument.presentationml.slideLayout+xml"/>
  <Override PartName="/ppt/slideLayouts/slideLayout38.xml" ContentType="application/vnd.openxmlformats-officedocument.presentationml.slideLayout+xml"/>
  <Override PartName="/ppt/slideLayouts/slideLayout80.xml" ContentType="application/vnd.openxmlformats-officedocument.presentationml.slideLayout+xml"/>
  <Override PartName="/ppt/slideLayouts/slideLayout60.xml" ContentType="application/vnd.openxmlformats-officedocument.presentationml.slideLayout+xml"/>
  <Override PartName="/ppt/slideLayouts/slideLayout88.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slideLayouts/slideLayout89.xml" ContentType="application/vnd.openxmlformats-officedocument.presentationml.slideLayout+xml"/>
  <Override PartName="/ppt/slideLayouts/slideLayout113.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07.xml" ContentType="application/vnd.openxmlformats-officedocument.presentationml.slideLayout+xml"/>
  <Override PartName="/ppt/notesSlides/notesSlide7.xml" ContentType="application/vnd.openxmlformats-officedocument.presentationml.notesSlide+xml"/>
  <Override PartName="/ppt/slideLayouts/slideLayout130.xml" ContentType="application/vnd.openxmlformats-officedocument.presentationml.slideLayout+xml"/>
  <Override PartName="/ppt/slideLayouts/slideLayout52.xml" ContentType="application/vnd.openxmlformats-officedocument.presentationml.slideLayout+xml"/>
  <Override PartName="/ppt/slideLayouts/slideLayout71.xml" ContentType="application/vnd.openxmlformats-officedocument.presentationml.slideLayout+xml"/>
  <Override PartName="/ppt/slideLayouts/slideLayout46.xml" ContentType="application/vnd.openxmlformats-officedocument.presentationml.slideLayout+xml"/>
  <Override PartName="/ppt/slideLayouts/slideLayout148.xml" ContentType="application/vnd.openxmlformats-officedocument.presentationml.slideLayout+xml"/>
  <Override PartName="/ppt/slideLayouts/slideLayout125.xml" ContentType="application/vnd.openxmlformats-officedocument.presentationml.slideLayout+xml"/>
  <Override PartName="/ppt/slideLayouts/slideLayout28.xml" ContentType="application/vnd.openxmlformats-officedocument.presentationml.slideLayout+xml"/>
  <Override PartName="/ppt/slideLayouts/slideLayout48.xml" ContentType="application/vnd.openxmlformats-officedocument.presentationml.slideLayout+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28.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151.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39.xml" ContentType="application/vnd.openxmlformats-officedocument.presentationml.slideLayout+xml"/>
  <Override PartName="/ppt/slideLayouts/slideLayout61.xml" ContentType="application/vnd.openxmlformats-officedocument.presentationml.slideLayout+xml"/>
  <Override PartName="/ppt/slideLayouts/slideLayout136.xml" ContentType="application/vnd.openxmlformats-officedocument.presentationml.slideLayout+xml"/>
  <Override PartName="/ppt/slides/slide4.xml" ContentType="application/vnd.openxmlformats-officedocument.presentationml.slide+xml"/>
  <Override PartName="/ppt/slideLayouts/slideLayout140.xml" ContentType="application/vnd.openxmlformats-officedocument.presentationml.slideLayout+xml"/>
  <Override PartName="/ppt/slideLayouts/slideLayout99.xml" ContentType="application/vnd.openxmlformats-officedocument.presentationml.slideLayout+xml"/>
  <Override PartName="/ppt/slideLayouts/slideLayout40.xml" ContentType="application/vnd.openxmlformats-officedocument.presentationml.slideLayout+xml"/>
  <Override PartName="/ppt/slideLayouts/slideLayout49.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Layouts/slideLayout5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theme/theme7.xml" ContentType="application/vnd.openxmlformats-officedocument.theme+xml"/>
  <Override PartName="/ppt/slides/slide6.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6" r:id="rId1"/>
    <p:sldMasterId id="2147485201" r:id="rId2"/>
    <p:sldMasterId id="2147485185" r:id="rId3"/>
    <p:sldMasterId id="2147485169" r:id="rId4"/>
    <p:sldMasterId id="2147485153" r:id="rId5"/>
    <p:sldMasterId id="2147485137" r:id="rId6"/>
    <p:sldMasterId id="2147485121" r:id="rId7"/>
    <p:sldMasterId id="2147485105" r:id="rId8"/>
    <p:sldMasterId id="2147483759" r:id="rId9"/>
    <p:sldMasterId id="2147483745" r:id="rId10"/>
    <p:sldMasterId id="2147483698" r:id="rId11"/>
  </p:sldMasterIdLst>
  <p:notesMasterIdLst>
    <p:notesMasterId r:id="rId40"/>
  </p:notesMasterIdLst>
  <p:handoutMasterIdLst>
    <p:handoutMasterId r:id="rId41"/>
  </p:handoutMasterIdLst>
  <p:sldIdLst>
    <p:sldId id="363" r:id="rId12"/>
    <p:sldId id="439" r:id="rId13"/>
    <p:sldId id="438" r:id="rId14"/>
    <p:sldId id="437" r:id="rId15"/>
    <p:sldId id="362" r:id="rId16"/>
    <p:sldId id="430" r:id="rId17"/>
    <p:sldId id="433" r:id="rId18"/>
    <p:sldId id="404" r:id="rId19"/>
    <p:sldId id="412" r:id="rId20"/>
    <p:sldId id="429" r:id="rId21"/>
    <p:sldId id="328" r:id="rId22"/>
    <p:sldId id="432" r:id="rId23"/>
    <p:sldId id="418" r:id="rId24"/>
    <p:sldId id="423" r:id="rId25"/>
    <p:sldId id="419" r:id="rId26"/>
    <p:sldId id="367" r:id="rId27"/>
    <p:sldId id="368" r:id="rId28"/>
    <p:sldId id="426" r:id="rId29"/>
    <p:sldId id="427" r:id="rId30"/>
    <p:sldId id="346" r:id="rId31"/>
    <p:sldId id="428" r:id="rId32"/>
    <p:sldId id="413" r:id="rId33"/>
    <p:sldId id="420" r:id="rId34"/>
    <p:sldId id="425" r:id="rId35"/>
    <p:sldId id="403" r:id="rId36"/>
    <p:sldId id="434" r:id="rId37"/>
    <p:sldId id="435" r:id="rId38"/>
    <p:sldId id="436"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Gail Hammond 2" initials="GLH" lastIdx="18" clrIdx="0"/>
  <p:cmAuthor id="1" name="Stacey Mickle" initials="SM" lastIdx="13"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50021"/>
    <a:srgbClr val="F2ECAE"/>
    <a:srgbClr val="EAEAEA"/>
    <a:srgbClr val="FDFF9F"/>
    <a:srgbClr val="F4FAA4"/>
    <a:srgbClr val="E2E5B9"/>
    <a:srgbClr val="CDE9EB"/>
    <a:srgbClr val="FEFE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914" autoAdjust="0"/>
    <p:restoredTop sz="96947" autoAdjust="0"/>
  </p:normalViewPr>
  <p:slideViewPr>
    <p:cSldViewPr>
      <p:cViewPr>
        <p:scale>
          <a:sx n="73" d="100"/>
          <a:sy n="73" d="100"/>
        </p:scale>
        <p:origin x="-2648" y="-16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54"/>
    </p:cViewPr>
  </p:sorterViewPr>
  <p:notesViewPr>
    <p:cSldViewPr>
      <p:cViewPr>
        <p:scale>
          <a:sx n="75" d="100"/>
          <a:sy n="75" d="100"/>
        </p:scale>
        <p:origin x="-2220" y="-312"/>
      </p:cViewPr>
      <p:guideLst>
        <p:guide orient="horz" pos="2880"/>
        <p:guide pos="2161"/>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35" Type="http://schemas.openxmlformats.org/officeDocument/2006/relationships/slide" Target="slides/slide24.xml"/><Relationship Id="rId31" Type="http://schemas.openxmlformats.org/officeDocument/2006/relationships/slide" Target="slides/slide20.xml"/><Relationship Id="rId34" Type="http://schemas.openxmlformats.org/officeDocument/2006/relationships/slide" Target="slides/slide23.xml"/><Relationship Id="rId39" Type="http://schemas.openxmlformats.org/officeDocument/2006/relationships/slide" Target="slides/slide28.xml"/><Relationship Id="rId40" Type="http://schemas.openxmlformats.org/officeDocument/2006/relationships/notesMaster" Target="notesMasters/notesMaster1.xml"/><Relationship Id="rId7" Type="http://schemas.openxmlformats.org/officeDocument/2006/relationships/slideMaster" Target="slideMasters/slideMaster7.xml"/><Relationship Id="rId36" Type="http://schemas.openxmlformats.org/officeDocument/2006/relationships/slide" Target="slides/slide25.xml"/><Relationship Id="rId43" Type="http://schemas.openxmlformats.org/officeDocument/2006/relationships/commentAuthors" Target="commentAuthors.xml"/><Relationship Id="rId1" Type="http://schemas.openxmlformats.org/officeDocument/2006/relationships/slideMaster" Target="slideMasters/slideMaster1.xml"/><Relationship Id="rId24" Type="http://schemas.openxmlformats.org/officeDocument/2006/relationships/slide" Target="slides/slide13.xml"/><Relationship Id="rId25" Type="http://schemas.openxmlformats.org/officeDocument/2006/relationships/slide" Target="slides/slide14.xml"/><Relationship Id="rId47" Type="http://schemas.openxmlformats.org/officeDocument/2006/relationships/tableStyles" Target="tableStyles.xml"/><Relationship Id="rId8" Type="http://schemas.openxmlformats.org/officeDocument/2006/relationships/slideMaster" Target="slideMasters/slideMaster8.xml"/><Relationship Id="rId13" Type="http://schemas.openxmlformats.org/officeDocument/2006/relationships/slide" Target="slides/slide2.xml"/><Relationship Id="rId10" Type="http://schemas.openxmlformats.org/officeDocument/2006/relationships/slideMaster" Target="slideMasters/slideMaster10.xml"/><Relationship Id="rId32" Type="http://schemas.openxmlformats.org/officeDocument/2006/relationships/slide" Target="slides/slide21.xml"/><Relationship Id="rId37" Type="http://schemas.openxmlformats.org/officeDocument/2006/relationships/slide" Target="slides/slide26.xml"/><Relationship Id="rId12" Type="http://schemas.openxmlformats.org/officeDocument/2006/relationships/slide" Target="slides/slide1.xml"/><Relationship Id="rId17" Type="http://schemas.openxmlformats.org/officeDocument/2006/relationships/slide" Target="slides/slide6.xml"/><Relationship Id="rId9" Type="http://schemas.openxmlformats.org/officeDocument/2006/relationships/slideMaster" Target="slideMasters/slideMaster9.xml"/><Relationship Id="rId18" Type="http://schemas.openxmlformats.org/officeDocument/2006/relationships/slide" Target="slides/slide7.xml"/><Relationship Id="rId3" Type="http://schemas.openxmlformats.org/officeDocument/2006/relationships/slideMaster" Target="slideMasters/slideMaster3.xml"/><Relationship Id="rId27" Type="http://schemas.openxmlformats.org/officeDocument/2006/relationships/slide" Target="slides/slide16.xml"/><Relationship Id="rId14" Type="http://schemas.openxmlformats.org/officeDocument/2006/relationships/slide" Target="slides/slide3.xml"/><Relationship Id="rId23" Type="http://schemas.openxmlformats.org/officeDocument/2006/relationships/slide" Target="slides/slide12.xml"/><Relationship Id="rId4" Type="http://schemas.openxmlformats.org/officeDocument/2006/relationships/slideMaster" Target="slideMasters/slideMaster4.xml"/><Relationship Id="rId28" Type="http://schemas.openxmlformats.org/officeDocument/2006/relationships/slide" Target="slides/slide17.xml"/><Relationship Id="rId45" Type="http://schemas.openxmlformats.org/officeDocument/2006/relationships/viewProps" Target="viewProps.xml"/><Relationship Id="rId26" Type="http://schemas.openxmlformats.org/officeDocument/2006/relationships/slide" Target="slides/slide15.xml"/><Relationship Id="rId30" Type="http://schemas.openxmlformats.org/officeDocument/2006/relationships/slide" Target="slides/slide19.xml"/><Relationship Id="rId11" Type="http://schemas.openxmlformats.org/officeDocument/2006/relationships/slideMaster" Target="slideMasters/slideMaster11.xml"/><Relationship Id="rId42" Type="http://schemas.openxmlformats.org/officeDocument/2006/relationships/printerSettings" Target="printerSettings/printerSettings1.bin"/><Relationship Id="rId29" Type="http://schemas.openxmlformats.org/officeDocument/2006/relationships/slide" Target="slides/slide18.xml"/><Relationship Id="rId6" Type="http://schemas.openxmlformats.org/officeDocument/2006/relationships/slideMaster" Target="slideMasters/slideMaster6.xml"/><Relationship Id="rId16" Type="http://schemas.openxmlformats.org/officeDocument/2006/relationships/slide" Target="slides/slide5.xml"/><Relationship Id="rId33" Type="http://schemas.openxmlformats.org/officeDocument/2006/relationships/slide" Target="slides/slide22.xml"/><Relationship Id="rId44" Type="http://schemas.openxmlformats.org/officeDocument/2006/relationships/presProps" Target="presProps.xml"/><Relationship Id="rId41"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19" Type="http://schemas.openxmlformats.org/officeDocument/2006/relationships/slide" Target="slides/slide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73353-60F6-4B24-BAF2-32B2244717FD}" type="doc">
      <dgm:prSet loTypeId="urn:microsoft.com/office/officeart/2005/8/layout/hProcess9" loCatId="process" qsTypeId="urn:microsoft.com/office/officeart/2005/8/quickstyle/3d3" qsCatId="3D" csTypeId="urn:microsoft.com/office/officeart/2005/8/colors/accent2_1" csCatId="accent2" phldr="1"/>
      <dgm:spPr/>
    </dgm:pt>
    <dgm:pt modelId="{ADD19B43-14D1-433E-9303-E6A5D79E512D}">
      <dgm:prSet phldrT="[Text]" custT="1"/>
      <dgm:spPr/>
      <dgm:t>
        <a:bodyPr/>
        <a:lstStyle/>
        <a:p>
          <a:r>
            <a:rPr lang="en-US" sz="1800" b="1" dirty="0" smtClean="0">
              <a:latin typeface="Calibri" pitchFamily="34" charset="0"/>
            </a:rPr>
            <a:t>December</a:t>
          </a:r>
          <a:endParaRPr lang="en-US" sz="1800" b="1" dirty="0">
            <a:latin typeface="Calibri" pitchFamily="34" charset="0"/>
          </a:endParaRPr>
        </a:p>
      </dgm:t>
    </dgm:pt>
    <dgm:pt modelId="{B4E7DE76-7E3C-4BD0-AA48-DCED11C4DFD1}" type="parTrans" cxnId="{889E38D8-AB93-40F0-AA74-CB372BC3ADE5}">
      <dgm:prSet/>
      <dgm:spPr/>
      <dgm:t>
        <a:bodyPr/>
        <a:lstStyle/>
        <a:p>
          <a:endParaRPr lang="en-US"/>
        </a:p>
      </dgm:t>
    </dgm:pt>
    <dgm:pt modelId="{06403201-0E12-4BEB-81A0-B5061766E20B}" type="sibTrans" cxnId="{889E38D8-AB93-40F0-AA74-CB372BC3ADE5}">
      <dgm:prSet/>
      <dgm:spPr/>
      <dgm:t>
        <a:bodyPr/>
        <a:lstStyle/>
        <a:p>
          <a:endParaRPr lang="en-US"/>
        </a:p>
      </dgm:t>
    </dgm:pt>
    <dgm:pt modelId="{26FDD6D5-7295-4B09-835A-ADDB1ABE1E6C}">
      <dgm:prSet phldrT="[Text]" custT="1"/>
      <dgm:spPr/>
      <dgm:t>
        <a:bodyPr/>
        <a:lstStyle/>
        <a:p>
          <a:r>
            <a:rPr lang="en-US" sz="1800" b="1" dirty="0" smtClean="0">
              <a:latin typeface="Calibri" pitchFamily="34" charset="0"/>
            </a:rPr>
            <a:t>April </a:t>
          </a:r>
          <a:endParaRPr lang="en-US" sz="1800" b="1" dirty="0">
            <a:latin typeface="Calibri" pitchFamily="34" charset="0"/>
          </a:endParaRPr>
        </a:p>
      </dgm:t>
    </dgm:pt>
    <dgm:pt modelId="{0DF8D4F3-B1F5-4484-AA58-46F557340C8D}" type="parTrans" cxnId="{A797AF5E-60FA-46E9-9ABD-0CC0E5FD8FC5}">
      <dgm:prSet/>
      <dgm:spPr/>
      <dgm:t>
        <a:bodyPr/>
        <a:lstStyle/>
        <a:p>
          <a:endParaRPr lang="en-US"/>
        </a:p>
      </dgm:t>
    </dgm:pt>
    <dgm:pt modelId="{425EA5AE-F1C8-4EC3-AE1C-4F9A8FDAB98D}" type="sibTrans" cxnId="{A797AF5E-60FA-46E9-9ABD-0CC0E5FD8FC5}">
      <dgm:prSet/>
      <dgm:spPr/>
      <dgm:t>
        <a:bodyPr/>
        <a:lstStyle/>
        <a:p>
          <a:endParaRPr lang="en-US"/>
        </a:p>
      </dgm:t>
    </dgm:pt>
    <dgm:pt modelId="{D17355A9-8A45-48DF-B483-ADABF93F4C69}">
      <dgm:prSet phldrT="[Text]" custT="1"/>
      <dgm:spPr/>
      <dgm:t>
        <a:bodyPr/>
        <a:lstStyle/>
        <a:p>
          <a:r>
            <a:rPr lang="en-US" sz="1800" b="1" dirty="0" smtClean="0">
              <a:latin typeface="Calibri" pitchFamily="34" charset="0"/>
            </a:rPr>
            <a:t>April – July</a:t>
          </a:r>
          <a:endParaRPr lang="en-US" sz="1800" b="1" dirty="0">
            <a:latin typeface="Calibri" pitchFamily="34" charset="0"/>
          </a:endParaRPr>
        </a:p>
      </dgm:t>
    </dgm:pt>
    <dgm:pt modelId="{0F175402-5D5F-46CC-8CA4-6AF432D473E3}" type="parTrans" cxnId="{765853D7-BEAD-42FC-BC88-A34D2208767A}">
      <dgm:prSet/>
      <dgm:spPr/>
      <dgm:t>
        <a:bodyPr/>
        <a:lstStyle/>
        <a:p>
          <a:endParaRPr lang="en-US"/>
        </a:p>
      </dgm:t>
    </dgm:pt>
    <dgm:pt modelId="{ECC69361-3DA6-467E-8DEF-3E63DF52F3BD}" type="sibTrans" cxnId="{765853D7-BEAD-42FC-BC88-A34D2208767A}">
      <dgm:prSet/>
      <dgm:spPr/>
      <dgm:t>
        <a:bodyPr/>
        <a:lstStyle/>
        <a:p>
          <a:endParaRPr lang="en-US"/>
        </a:p>
      </dgm:t>
    </dgm:pt>
    <dgm:pt modelId="{449CA17E-EFA9-49AD-B76B-4DA729646A94}">
      <dgm:prSet phldrT="[Text]" custT="1"/>
      <dgm:spPr/>
      <dgm:t>
        <a:bodyPr/>
        <a:lstStyle/>
        <a:p>
          <a:r>
            <a:rPr lang="en-US" sz="1800" b="1" dirty="0" smtClean="0">
              <a:latin typeface="Calibri" pitchFamily="34" charset="0"/>
            </a:rPr>
            <a:t>Late Summer</a:t>
          </a:r>
          <a:endParaRPr lang="en-US" sz="1800" b="1" dirty="0">
            <a:latin typeface="Calibri" pitchFamily="34" charset="0"/>
          </a:endParaRPr>
        </a:p>
      </dgm:t>
    </dgm:pt>
    <dgm:pt modelId="{2D261900-C278-457F-9237-50B600A0B5CF}" type="parTrans" cxnId="{6B27E998-D438-4F23-898E-8BF052E12B92}">
      <dgm:prSet/>
      <dgm:spPr/>
      <dgm:t>
        <a:bodyPr/>
        <a:lstStyle/>
        <a:p>
          <a:endParaRPr lang="en-US"/>
        </a:p>
      </dgm:t>
    </dgm:pt>
    <dgm:pt modelId="{701AB177-E2FB-44E2-8FD0-C98E83192FF6}" type="sibTrans" cxnId="{6B27E998-D438-4F23-898E-8BF052E12B92}">
      <dgm:prSet/>
      <dgm:spPr/>
      <dgm:t>
        <a:bodyPr/>
        <a:lstStyle/>
        <a:p>
          <a:endParaRPr lang="en-US"/>
        </a:p>
      </dgm:t>
    </dgm:pt>
    <dgm:pt modelId="{971680D7-20C6-4D43-80AA-35345E549E49}">
      <dgm:prSet custT="1"/>
      <dgm:spPr/>
      <dgm:t>
        <a:bodyPr/>
        <a:lstStyle/>
        <a:p>
          <a:r>
            <a:rPr lang="en-US" sz="1800" dirty="0" smtClean="0">
              <a:latin typeface="Calibri" pitchFamily="34" charset="0"/>
            </a:rPr>
            <a:t>NOFA issued as part of Unified Funding</a:t>
          </a:r>
          <a:endParaRPr lang="en-US" sz="1800" dirty="0">
            <a:latin typeface="Calibri" pitchFamily="34" charset="0"/>
          </a:endParaRPr>
        </a:p>
      </dgm:t>
    </dgm:pt>
    <dgm:pt modelId="{506AA4D6-F878-438C-AB80-934E61DEBE4D}" type="parTrans" cxnId="{BB89B83B-7590-4A18-90D0-F8F418657835}">
      <dgm:prSet/>
      <dgm:spPr/>
      <dgm:t>
        <a:bodyPr/>
        <a:lstStyle/>
        <a:p>
          <a:endParaRPr lang="en-US"/>
        </a:p>
      </dgm:t>
    </dgm:pt>
    <dgm:pt modelId="{1E5937ED-F395-4949-ACCF-E9B31BEE731F}" type="sibTrans" cxnId="{BB89B83B-7590-4A18-90D0-F8F418657835}">
      <dgm:prSet/>
      <dgm:spPr/>
      <dgm:t>
        <a:bodyPr/>
        <a:lstStyle/>
        <a:p>
          <a:endParaRPr lang="en-US"/>
        </a:p>
      </dgm:t>
    </dgm:pt>
    <dgm:pt modelId="{3CE1ED6D-9870-41B4-ABE5-EDF6CD84746D}">
      <dgm:prSet phldrT="[Text]" custT="1"/>
      <dgm:spPr/>
      <dgm:t>
        <a:bodyPr/>
        <a:lstStyle/>
        <a:p>
          <a:r>
            <a:rPr lang="en-US" sz="1800" dirty="0" smtClean="0">
              <a:latin typeface="Calibri" pitchFamily="34" charset="0"/>
            </a:rPr>
            <a:t>Application Review</a:t>
          </a:r>
          <a:endParaRPr lang="en-US" sz="1800" dirty="0">
            <a:latin typeface="Calibri" pitchFamily="34" charset="0"/>
          </a:endParaRPr>
        </a:p>
      </dgm:t>
    </dgm:pt>
    <dgm:pt modelId="{FFE6FF3A-7CA7-453A-837F-258CC8D3C4B4}" type="parTrans" cxnId="{691B3969-28B5-40F4-8F7F-F4C25DDB7F55}">
      <dgm:prSet/>
      <dgm:spPr/>
      <dgm:t>
        <a:bodyPr/>
        <a:lstStyle/>
        <a:p>
          <a:endParaRPr lang="en-US"/>
        </a:p>
      </dgm:t>
    </dgm:pt>
    <dgm:pt modelId="{B8152A98-16AD-4627-9A90-DBDBF9CC2856}" type="sibTrans" cxnId="{691B3969-28B5-40F4-8F7F-F4C25DDB7F55}">
      <dgm:prSet/>
      <dgm:spPr/>
      <dgm:t>
        <a:bodyPr/>
        <a:lstStyle/>
        <a:p>
          <a:endParaRPr lang="en-US"/>
        </a:p>
      </dgm:t>
    </dgm:pt>
    <dgm:pt modelId="{06021B4E-C25E-41F0-AE45-7B7C641813A5}">
      <dgm:prSet phldrT="[Text]" custT="1"/>
      <dgm:spPr/>
      <dgm:t>
        <a:bodyPr/>
        <a:lstStyle/>
        <a:p>
          <a:r>
            <a:rPr lang="en-US" sz="1800" dirty="0" smtClean="0">
              <a:latin typeface="Calibri" pitchFamily="34" charset="0"/>
            </a:rPr>
            <a:t>Award Announcements</a:t>
          </a:r>
          <a:endParaRPr lang="en-US" sz="1800" dirty="0">
            <a:latin typeface="Calibri" pitchFamily="34" charset="0"/>
          </a:endParaRPr>
        </a:p>
      </dgm:t>
    </dgm:pt>
    <dgm:pt modelId="{2100B46E-8715-4D88-88DF-3717F83DE2B0}" type="parTrans" cxnId="{0CD29848-174C-4F10-991E-F80BCC358395}">
      <dgm:prSet/>
      <dgm:spPr/>
      <dgm:t>
        <a:bodyPr/>
        <a:lstStyle/>
        <a:p>
          <a:endParaRPr lang="en-US"/>
        </a:p>
      </dgm:t>
    </dgm:pt>
    <dgm:pt modelId="{2B5485A6-16D1-4BE5-9400-674E16E70FD8}" type="sibTrans" cxnId="{0CD29848-174C-4F10-991E-F80BCC358395}">
      <dgm:prSet/>
      <dgm:spPr/>
      <dgm:t>
        <a:bodyPr/>
        <a:lstStyle/>
        <a:p>
          <a:endParaRPr lang="en-US"/>
        </a:p>
      </dgm:t>
    </dgm:pt>
    <dgm:pt modelId="{17EB16D5-AD29-4D44-8696-4CC7AD343A44}">
      <dgm:prSet custT="1"/>
      <dgm:spPr/>
      <dgm:t>
        <a:bodyPr/>
        <a:lstStyle/>
        <a:p>
          <a:r>
            <a:rPr lang="en-US" sz="1800" dirty="0" smtClean="0">
              <a:latin typeface="Calibri" pitchFamily="34" charset="0"/>
            </a:rPr>
            <a:t>Applications Due	</a:t>
          </a:r>
          <a:endParaRPr lang="en-US" sz="1800" dirty="0">
            <a:latin typeface="Calibri" pitchFamily="34" charset="0"/>
          </a:endParaRPr>
        </a:p>
      </dgm:t>
    </dgm:pt>
    <dgm:pt modelId="{BB03A621-1534-4348-9764-651B076BBB69}" type="sibTrans" cxnId="{E0D43C07-8740-4D88-A200-624ED04B7B2B}">
      <dgm:prSet/>
      <dgm:spPr/>
      <dgm:t>
        <a:bodyPr/>
        <a:lstStyle/>
        <a:p>
          <a:endParaRPr lang="en-US"/>
        </a:p>
      </dgm:t>
    </dgm:pt>
    <dgm:pt modelId="{D8DF65BD-79F6-4E92-9B03-CE5236DEA718}" type="parTrans" cxnId="{E0D43C07-8740-4D88-A200-624ED04B7B2B}">
      <dgm:prSet/>
      <dgm:spPr/>
      <dgm:t>
        <a:bodyPr/>
        <a:lstStyle/>
        <a:p>
          <a:endParaRPr lang="en-US"/>
        </a:p>
      </dgm:t>
    </dgm:pt>
    <dgm:pt modelId="{35570B24-EAD5-44FE-8584-B455E38A74FF}" type="pres">
      <dgm:prSet presAssocID="{3DD73353-60F6-4B24-BAF2-32B2244717FD}" presName="CompostProcess" presStyleCnt="0">
        <dgm:presLayoutVars>
          <dgm:dir/>
          <dgm:resizeHandles val="exact"/>
        </dgm:presLayoutVars>
      </dgm:prSet>
      <dgm:spPr/>
    </dgm:pt>
    <dgm:pt modelId="{5FC81628-6AB7-4A2B-8A6A-994D9A459180}" type="pres">
      <dgm:prSet presAssocID="{3DD73353-60F6-4B24-BAF2-32B2244717FD}" presName="arrow" presStyleLbl="bgShp" presStyleIdx="0" presStyleCnt="1"/>
      <dgm:spPr/>
    </dgm:pt>
    <dgm:pt modelId="{F804ED2F-C21C-40CC-8E97-47BC99410268}" type="pres">
      <dgm:prSet presAssocID="{3DD73353-60F6-4B24-BAF2-32B2244717FD}" presName="linearProcess" presStyleCnt="0"/>
      <dgm:spPr/>
    </dgm:pt>
    <dgm:pt modelId="{1B6EDF40-D2BF-46B3-B8BE-87FD85C0468A}" type="pres">
      <dgm:prSet presAssocID="{ADD19B43-14D1-433E-9303-E6A5D79E512D}" presName="textNode" presStyleLbl="node1" presStyleIdx="0" presStyleCnt="4" custScaleX="112483">
        <dgm:presLayoutVars>
          <dgm:bulletEnabled val="1"/>
        </dgm:presLayoutVars>
      </dgm:prSet>
      <dgm:spPr/>
      <dgm:t>
        <a:bodyPr/>
        <a:lstStyle/>
        <a:p>
          <a:endParaRPr lang="en-US"/>
        </a:p>
      </dgm:t>
    </dgm:pt>
    <dgm:pt modelId="{36421C3A-EE82-41AD-A41B-0825B426EB63}" type="pres">
      <dgm:prSet presAssocID="{06403201-0E12-4BEB-81A0-B5061766E20B}" presName="sibTrans" presStyleCnt="0"/>
      <dgm:spPr/>
    </dgm:pt>
    <dgm:pt modelId="{AD3AB0C7-A5ED-4D86-8752-C77988E577FC}" type="pres">
      <dgm:prSet presAssocID="{26FDD6D5-7295-4B09-835A-ADDB1ABE1E6C}" presName="textNode" presStyleLbl="node1" presStyleIdx="1" presStyleCnt="4">
        <dgm:presLayoutVars>
          <dgm:bulletEnabled val="1"/>
        </dgm:presLayoutVars>
      </dgm:prSet>
      <dgm:spPr/>
      <dgm:t>
        <a:bodyPr/>
        <a:lstStyle/>
        <a:p>
          <a:endParaRPr lang="en-US"/>
        </a:p>
      </dgm:t>
    </dgm:pt>
    <dgm:pt modelId="{D4CEA86B-5FEA-4EA2-A186-654BF2A04021}" type="pres">
      <dgm:prSet presAssocID="{425EA5AE-F1C8-4EC3-AE1C-4F9A8FDAB98D}" presName="sibTrans" presStyleCnt="0"/>
      <dgm:spPr/>
    </dgm:pt>
    <dgm:pt modelId="{43BD8B35-C5C9-411E-878B-62ED6A18B34E}" type="pres">
      <dgm:prSet presAssocID="{D17355A9-8A45-48DF-B483-ADABF93F4C69}" presName="textNode" presStyleLbl="node1" presStyleIdx="2" presStyleCnt="4">
        <dgm:presLayoutVars>
          <dgm:bulletEnabled val="1"/>
        </dgm:presLayoutVars>
      </dgm:prSet>
      <dgm:spPr/>
      <dgm:t>
        <a:bodyPr/>
        <a:lstStyle/>
        <a:p>
          <a:endParaRPr lang="en-US"/>
        </a:p>
      </dgm:t>
    </dgm:pt>
    <dgm:pt modelId="{DF9C8621-414F-4A87-AC96-431BA43EF3EE}" type="pres">
      <dgm:prSet presAssocID="{ECC69361-3DA6-467E-8DEF-3E63DF52F3BD}" presName="sibTrans" presStyleCnt="0"/>
      <dgm:spPr/>
    </dgm:pt>
    <dgm:pt modelId="{1AD17D96-F0B2-4C3C-8D9E-6F90C4AF5DA0}" type="pres">
      <dgm:prSet presAssocID="{449CA17E-EFA9-49AD-B76B-4DA729646A94}" presName="textNode" presStyleLbl="node1" presStyleIdx="3" presStyleCnt="4" custScaleX="122323">
        <dgm:presLayoutVars>
          <dgm:bulletEnabled val="1"/>
        </dgm:presLayoutVars>
      </dgm:prSet>
      <dgm:spPr/>
      <dgm:t>
        <a:bodyPr/>
        <a:lstStyle/>
        <a:p>
          <a:endParaRPr lang="en-US"/>
        </a:p>
      </dgm:t>
    </dgm:pt>
  </dgm:ptLst>
  <dgm:cxnLst>
    <dgm:cxn modelId="{231D85D5-3CA8-4635-AE33-DD0BC138E0A8}" type="presOf" srcId="{3DD73353-60F6-4B24-BAF2-32B2244717FD}" destId="{35570B24-EAD5-44FE-8584-B455E38A74FF}" srcOrd="0" destOrd="0" presId="urn:microsoft.com/office/officeart/2005/8/layout/hProcess9"/>
    <dgm:cxn modelId="{1F827D13-2BF1-4A42-86B9-2CA78E962C40}" type="presOf" srcId="{971680D7-20C6-4D43-80AA-35345E549E49}" destId="{1B6EDF40-D2BF-46B3-B8BE-87FD85C0468A}" srcOrd="0" destOrd="1" presId="urn:microsoft.com/office/officeart/2005/8/layout/hProcess9"/>
    <dgm:cxn modelId="{3CC9B62D-9A26-45EE-8974-E3D86149B325}" type="presOf" srcId="{06021B4E-C25E-41F0-AE45-7B7C641813A5}" destId="{1AD17D96-F0B2-4C3C-8D9E-6F90C4AF5DA0}" srcOrd="0" destOrd="1" presId="urn:microsoft.com/office/officeart/2005/8/layout/hProcess9"/>
    <dgm:cxn modelId="{765853D7-BEAD-42FC-BC88-A34D2208767A}" srcId="{3DD73353-60F6-4B24-BAF2-32B2244717FD}" destId="{D17355A9-8A45-48DF-B483-ADABF93F4C69}" srcOrd="2" destOrd="0" parTransId="{0F175402-5D5F-46CC-8CA4-6AF432D473E3}" sibTransId="{ECC69361-3DA6-467E-8DEF-3E63DF52F3BD}"/>
    <dgm:cxn modelId="{E0D43C07-8740-4D88-A200-624ED04B7B2B}" srcId="{26FDD6D5-7295-4B09-835A-ADDB1ABE1E6C}" destId="{17EB16D5-AD29-4D44-8696-4CC7AD343A44}" srcOrd="0" destOrd="0" parTransId="{D8DF65BD-79F6-4E92-9B03-CE5236DEA718}" sibTransId="{BB03A621-1534-4348-9764-651B076BBB69}"/>
    <dgm:cxn modelId="{691B3969-28B5-40F4-8F7F-F4C25DDB7F55}" srcId="{D17355A9-8A45-48DF-B483-ADABF93F4C69}" destId="{3CE1ED6D-9870-41B4-ABE5-EDF6CD84746D}" srcOrd="0" destOrd="0" parTransId="{FFE6FF3A-7CA7-453A-837F-258CC8D3C4B4}" sibTransId="{B8152A98-16AD-4627-9A90-DBDBF9CC2856}"/>
    <dgm:cxn modelId="{889E38D8-AB93-40F0-AA74-CB372BC3ADE5}" srcId="{3DD73353-60F6-4B24-BAF2-32B2244717FD}" destId="{ADD19B43-14D1-433E-9303-E6A5D79E512D}" srcOrd="0" destOrd="0" parTransId="{B4E7DE76-7E3C-4BD0-AA48-DCED11C4DFD1}" sibTransId="{06403201-0E12-4BEB-81A0-B5061766E20B}"/>
    <dgm:cxn modelId="{6B27E998-D438-4F23-898E-8BF052E12B92}" srcId="{3DD73353-60F6-4B24-BAF2-32B2244717FD}" destId="{449CA17E-EFA9-49AD-B76B-4DA729646A94}" srcOrd="3" destOrd="0" parTransId="{2D261900-C278-457F-9237-50B600A0B5CF}" sibTransId="{701AB177-E2FB-44E2-8FD0-C98E83192FF6}"/>
    <dgm:cxn modelId="{A797AF5E-60FA-46E9-9ABD-0CC0E5FD8FC5}" srcId="{3DD73353-60F6-4B24-BAF2-32B2244717FD}" destId="{26FDD6D5-7295-4B09-835A-ADDB1ABE1E6C}" srcOrd="1" destOrd="0" parTransId="{0DF8D4F3-B1F5-4484-AA58-46F557340C8D}" sibTransId="{425EA5AE-F1C8-4EC3-AE1C-4F9A8FDAB98D}"/>
    <dgm:cxn modelId="{BB89B83B-7590-4A18-90D0-F8F418657835}" srcId="{ADD19B43-14D1-433E-9303-E6A5D79E512D}" destId="{971680D7-20C6-4D43-80AA-35345E549E49}" srcOrd="0" destOrd="0" parTransId="{506AA4D6-F878-438C-AB80-934E61DEBE4D}" sibTransId="{1E5937ED-F395-4949-ACCF-E9B31BEE731F}"/>
    <dgm:cxn modelId="{D2247251-4AAB-46E6-B72D-4E1AA337294F}" type="presOf" srcId="{449CA17E-EFA9-49AD-B76B-4DA729646A94}" destId="{1AD17D96-F0B2-4C3C-8D9E-6F90C4AF5DA0}" srcOrd="0" destOrd="0" presId="urn:microsoft.com/office/officeart/2005/8/layout/hProcess9"/>
    <dgm:cxn modelId="{28983A55-3F27-4418-99E5-E9191697248C}" type="presOf" srcId="{ADD19B43-14D1-433E-9303-E6A5D79E512D}" destId="{1B6EDF40-D2BF-46B3-B8BE-87FD85C0468A}" srcOrd="0" destOrd="0" presId="urn:microsoft.com/office/officeart/2005/8/layout/hProcess9"/>
    <dgm:cxn modelId="{34112DF0-1704-41A5-9AAC-77D77ADF69F1}" type="presOf" srcId="{3CE1ED6D-9870-41B4-ABE5-EDF6CD84746D}" destId="{43BD8B35-C5C9-411E-878B-62ED6A18B34E}" srcOrd="0" destOrd="1" presId="urn:microsoft.com/office/officeart/2005/8/layout/hProcess9"/>
    <dgm:cxn modelId="{2CDC5D82-0BFE-47E9-8C57-463DAFB8CE9E}" type="presOf" srcId="{D17355A9-8A45-48DF-B483-ADABF93F4C69}" destId="{43BD8B35-C5C9-411E-878B-62ED6A18B34E}" srcOrd="0" destOrd="0" presId="urn:microsoft.com/office/officeart/2005/8/layout/hProcess9"/>
    <dgm:cxn modelId="{8D0AABBB-61E8-4BD4-A12D-460BA474CC78}" type="presOf" srcId="{26FDD6D5-7295-4B09-835A-ADDB1ABE1E6C}" destId="{AD3AB0C7-A5ED-4D86-8752-C77988E577FC}" srcOrd="0" destOrd="0" presId="urn:microsoft.com/office/officeart/2005/8/layout/hProcess9"/>
    <dgm:cxn modelId="{0CD29848-174C-4F10-991E-F80BCC358395}" srcId="{449CA17E-EFA9-49AD-B76B-4DA729646A94}" destId="{06021B4E-C25E-41F0-AE45-7B7C641813A5}" srcOrd="0" destOrd="0" parTransId="{2100B46E-8715-4D88-88DF-3717F83DE2B0}" sibTransId="{2B5485A6-16D1-4BE5-9400-674E16E70FD8}"/>
    <dgm:cxn modelId="{1C43FEBB-9C83-4822-8A77-81B58C67BFC6}" type="presOf" srcId="{17EB16D5-AD29-4D44-8696-4CC7AD343A44}" destId="{AD3AB0C7-A5ED-4D86-8752-C77988E577FC}" srcOrd="0" destOrd="1" presId="urn:microsoft.com/office/officeart/2005/8/layout/hProcess9"/>
    <dgm:cxn modelId="{2699F6A4-0F8D-4811-BD23-08FFCFF15BFA}" type="presParOf" srcId="{35570B24-EAD5-44FE-8584-B455E38A74FF}" destId="{5FC81628-6AB7-4A2B-8A6A-994D9A459180}" srcOrd="0" destOrd="0" presId="urn:microsoft.com/office/officeart/2005/8/layout/hProcess9"/>
    <dgm:cxn modelId="{9C5B1765-08B1-4B46-86D1-F19AE29F80DD}" type="presParOf" srcId="{35570B24-EAD5-44FE-8584-B455E38A74FF}" destId="{F804ED2F-C21C-40CC-8E97-47BC99410268}" srcOrd="1" destOrd="0" presId="urn:microsoft.com/office/officeart/2005/8/layout/hProcess9"/>
    <dgm:cxn modelId="{A03F1BA4-E32B-461A-88CC-085A786D4024}" type="presParOf" srcId="{F804ED2F-C21C-40CC-8E97-47BC99410268}" destId="{1B6EDF40-D2BF-46B3-B8BE-87FD85C0468A}" srcOrd="0" destOrd="0" presId="urn:microsoft.com/office/officeart/2005/8/layout/hProcess9"/>
    <dgm:cxn modelId="{5F99E810-09E6-4DEC-BC8A-87F05A235DC8}" type="presParOf" srcId="{F804ED2F-C21C-40CC-8E97-47BC99410268}" destId="{36421C3A-EE82-41AD-A41B-0825B426EB63}" srcOrd="1" destOrd="0" presId="urn:microsoft.com/office/officeart/2005/8/layout/hProcess9"/>
    <dgm:cxn modelId="{8A671AB2-E291-4DD6-B87E-4ED47C63CC85}" type="presParOf" srcId="{F804ED2F-C21C-40CC-8E97-47BC99410268}" destId="{AD3AB0C7-A5ED-4D86-8752-C77988E577FC}" srcOrd="2" destOrd="0" presId="urn:microsoft.com/office/officeart/2005/8/layout/hProcess9"/>
    <dgm:cxn modelId="{24B9E7DD-CBEA-4519-9C75-F4D185F35183}" type="presParOf" srcId="{F804ED2F-C21C-40CC-8E97-47BC99410268}" destId="{D4CEA86B-5FEA-4EA2-A186-654BF2A04021}" srcOrd="3" destOrd="0" presId="urn:microsoft.com/office/officeart/2005/8/layout/hProcess9"/>
    <dgm:cxn modelId="{4F798A7A-1375-4867-9A71-17C7E02F8E00}" type="presParOf" srcId="{F804ED2F-C21C-40CC-8E97-47BC99410268}" destId="{43BD8B35-C5C9-411E-878B-62ED6A18B34E}" srcOrd="4" destOrd="0" presId="urn:microsoft.com/office/officeart/2005/8/layout/hProcess9"/>
    <dgm:cxn modelId="{4F8F2689-23EC-4B4A-BE7F-C9F220BCDC0E}" type="presParOf" srcId="{F804ED2F-C21C-40CC-8E97-47BC99410268}" destId="{DF9C8621-414F-4A87-AC96-431BA43EF3EE}" srcOrd="5" destOrd="0" presId="urn:microsoft.com/office/officeart/2005/8/layout/hProcess9"/>
    <dgm:cxn modelId="{CA6F0ACF-70B9-44DF-A8F2-C392020C44AE}" type="presParOf" srcId="{F804ED2F-C21C-40CC-8E97-47BC99410268}" destId="{1AD17D96-F0B2-4C3C-8D9E-6F90C4AF5DA0}"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89708" tIns="44853" rIns="89708" bIns="44853" numCol="1" anchor="t" anchorCtr="0" compatLnSpc="1">
            <a:prstTxWarp prst="textNoShape">
              <a:avLst/>
            </a:prstTxWarp>
          </a:bodyPr>
          <a:lstStyle>
            <a:lvl1pPr defTabSz="895743" eaLnBrk="1" hangingPunct="1">
              <a:defRPr sz="1200"/>
            </a:lvl1pPr>
          </a:lstStyle>
          <a:p>
            <a:pPr>
              <a:defRPr/>
            </a:pPr>
            <a:endParaRPr lang="en-US" dirty="0"/>
          </a:p>
        </p:txBody>
      </p:sp>
      <p:sp>
        <p:nvSpPr>
          <p:cNvPr id="419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89708" tIns="44853" rIns="89708" bIns="44853" numCol="1" anchor="t" anchorCtr="0" compatLnSpc="1">
            <a:prstTxWarp prst="textNoShape">
              <a:avLst/>
            </a:prstTxWarp>
          </a:bodyPr>
          <a:lstStyle>
            <a:lvl1pPr algn="r" defTabSz="895743" eaLnBrk="1" hangingPunct="1">
              <a:defRPr sz="1200"/>
            </a:lvl1pPr>
          </a:lstStyle>
          <a:p>
            <a:pPr>
              <a:defRPr/>
            </a:pPr>
            <a:endParaRPr lang="en-US" dirty="0"/>
          </a:p>
        </p:txBody>
      </p:sp>
      <p:sp>
        <p:nvSpPr>
          <p:cNvPr id="419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89708" tIns="44853" rIns="89708" bIns="44853" numCol="1" anchor="b" anchorCtr="0" compatLnSpc="1">
            <a:prstTxWarp prst="textNoShape">
              <a:avLst/>
            </a:prstTxWarp>
          </a:bodyPr>
          <a:lstStyle>
            <a:lvl1pPr defTabSz="895743" eaLnBrk="1" hangingPunct="1">
              <a:defRPr sz="1200"/>
            </a:lvl1pPr>
          </a:lstStyle>
          <a:p>
            <a:pPr>
              <a:defRPr/>
            </a:pPr>
            <a:endParaRPr lang="en-US" dirty="0"/>
          </a:p>
        </p:txBody>
      </p:sp>
      <p:sp>
        <p:nvSpPr>
          <p:cNvPr id="419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89708" tIns="44853" rIns="89708" bIns="44853" numCol="1" anchor="b" anchorCtr="0" compatLnSpc="1">
            <a:prstTxWarp prst="textNoShape">
              <a:avLst/>
            </a:prstTxWarp>
          </a:bodyPr>
          <a:lstStyle>
            <a:lvl1pPr algn="r" defTabSz="895743" eaLnBrk="1" hangingPunct="1">
              <a:defRPr sz="1200"/>
            </a:lvl1pPr>
          </a:lstStyle>
          <a:p>
            <a:pPr>
              <a:defRPr/>
            </a:pPr>
            <a:fld id="{6C7F5FE3-77A3-447C-AE79-1EE00C659D1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89708" tIns="44853" rIns="89708" bIns="44853" numCol="1" anchor="t" anchorCtr="0" compatLnSpc="1">
            <a:prstTxWarp prst="textNoShape">
              <a:avLst/>
            </a:prstTxWarp>
          </a:bodyPr>
          <a:lstStyle>
            <a:lvl1pPr defTabSz="895743" eaLnBrk="1" hangingPunct="1">
              <a:defRPr sz="1200"/>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89708" tIns="44853" rIns="89708" bIns="44853" numCol="1" anchor="t" anchorCtr="0" compatLnSpc="1">
            <a:prstTxWarp prst="textNoShape">
              <a:avLst/>
            </a:prstTxWarp>
          </a:bodyPr>
          <a:lstStyle>
            <a:lvl1pPr algn="r" defTabSz="895743" eaLnBrk="1" hangingPunct="1">
              <a:defRPr sz="1200"/>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89708" tIns="44853" rIns="89708" bIns="448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89708" tIns="44853" rIns="89708" bIns="44853" numCol="1" anchor="b" anchorCtr="0" compatLnSpc="1">
            <a:prstTxWarp prst="textNoShape">
              <a:avLst/>
            </a:prstTxWarp>
          </a:bodyPr>
          <a:lstStyle>
            <a:lvl1pPr defTabSz="895743" eaLnBrk="1" hangingPunct="1">
              <a:defRPr sz="1200"/>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89708" tIns="44853" rIns="89708" bIns="44853" numCol="1" anchor="b" anchorCtr="0" compatLnSpc="1">
            <a:prstTxWarp prst="textNoShape">
              <a:avLst/>
            </a:prstTxWarp>
          </a:bodyPr>
          <a:lstStyle>
            <a:lvl1pPr algn="r" defTabSz="895743" eaLnBrk="1" hangingPunct="1">
              <a:defRPr sz="1200"/>
            </a:lvl1pPr>
          </a:lstStyle>
          <a:p>
            <a:pPr>
              <a:defRPr/>
            </a:pPr>
            <a:fld id="{1664CCBC-B8C8-418A-B0F4-4BFFC8873AF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64CCBC-B8C8-418A-B0F4-4BFFC8873AF4}"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dirty="0" smtClean="0"/>
              <a:t>If asking for full amount of funds from different sources, don’t double count in budget, make sure it reflects the total budget costs</a:t>
            </a:r>
          </a:p>
          <a:p>
            <a:endParaRPr lang="en-US" dirty="0" smtClean="0"/>
          </a:p>
          <a:p>
            <a:r>
              <a:rPr lang="en-US" dirty="0" smtClean="0"/>
              <a:t>Explain user costs, debt service, impact of cdbg; if other CDBG only covers a portion of the costs, explain where other funding is coming from; </a:t>
            </a:r>
          </a:p>
        </p:txBody>
      </p:sp>
      <p:sp>
        <p:nvSpPr>
          <p:cNvPr id="53252" name="Slide Number Placeholder 3"/>
          <p:cNvSpPr>
            <a:spLocks noGrp="1"/>
          </p:cNvSpPr>
          <p:nvPr>
            <p:ph type="sldNum" sz="quarter" idx="5"/>
          </p:nvPr>
        </p:nvSpPr>
        <p:spPr>
          <a:noFill/>
        </p:spPr>
        <p:txBody>
          <a:bodyPr/>
          <a:lstStyle/>
          <a:p>
            <a:pPr defTabSz="895350"/>
            <a:fld id="{D0C16765-6241-442C-BF9A-FA282E34821A}" type="slidenum">
              <a:rPr lang="en-US" smtClean="0"/>
              <a:pPr defTabSz="895350"/>
              <a:t>20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smtClean="0"/>
              <a:t>For the competitive round only.</a:t>
            </a:r>
          </a:p>
          <a:p>
            <a:r>
              <a:rPr lang="en-US" dirty="0" smtClean="0"/>
              <a:t>NOFA will provide deadlines and guidance for application submittal.  In addition, the application packet will be available at the same time.</a:t>
            </a:r>
          </a:p>
        </p:txBody>
      </p:sp>
      <p:sp>
        <p:nvSpPr>
          <p:cNvPr id="48132" name="Slide Number Placeholder 3"/>
          <p:cNvSpPr>
            <a:spLocks noGrp="1"/>
          </p:cNvSpPr>
          <p:nvPr>
            <p:ph type="sldNum" sz="quarter" idx="5"/>
          </p:nvPr>
        </p:nvSpPr>
        <p:spPr>
          <a:noFill/>
        </p:spPr>
        <p:txBody>
          <a:bodyPr/>
          <a:lstStyle/>
          <a:p>
            <a:pPr defTabSz="895350"/>
            <a:fld id="{83F3DD43-4BC4-4124-A800-EC9E80A5202D}" type="slidenum">
              <a:rPr lang="en-US" smtClean="0"/>
              <a:pPr defTabSz="895350"/>
              <a:t>21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895350"/>
            <a:fld id="{CB698D5D-8EE3-4CA5-A46D-C43C74118F8A}" type="slidenum">
              <a:rPr lang="en-US" smtClean="0"/>
              <a:pPr defTabSz="895350"/>
              <a:t>22</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895350"/>
            <a:fld id="{CB698D5D-8EE3-4CA5-A46D-C43C74118F8A}" type="slidenum">
              <a:rPr lang="en-US" smtClean="0"/>
              <a:pPr defTabSz="895350"/>
              <a:t>23</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895350"/>
            <a:fld id="{DF21CE73-D36E-4A95-816D-82647282B241}" type="slidenum">
              <a:rPr lang="en-US" smtClean="0"/>
              <a:pPr defTabSz="895350"/>
              <a:t>25</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895350"/>
            <a:fld id="{DF21CE73-D36E-4A95-816D-82647282B241}" type="slidenum">
              <a:rPr lang="en-US" smtClean="0"/>
              <a:pPr defTabSz="895350"/>
              <a:t>26</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895350"/>
            <a:fld id="{DF21CE73-D36E-4A95-816D-82647282B241}" type="slidenum">
              <a:rPr lang="en-US" smtClean="0"/>
              <a:pPr defTabSz="895350"/>
              <a:t>27</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895350"/>
            <a:fld id="{DF21CE73-D36E-4A95-816D-82647282B241}" type="slidenum">
              <a:rPr lang="en-US" smtClean="0"/>
              <a:pPr defTabSz="895350"/>
              <a:t>28</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64CCBC-B8C8-418A-B0F4-4BFFC8873AF4}"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smtClean="0"/>
          </a:p>
        </p:txBody>
      </p:sp>
      <p:sp>
        <p:nvSpPr>
          <p:cNvPr id="46084" name="Slide Number Placeholder 3"/>
          <p:cNvSpPr>
            <a:spLocks noGrp="1"/>
          </p:cNvSpPr>
          <p:nvPr>
            <p:ph type="sldNum" sz="quarter" idx="5"/>
          </p:nvPr>
        </p:nvSpPr>
        <p:spPr>
          <a:noFill/>
        </p:spPr>
        <p:txBody>
          <a:bodyPr/>
          <a:lstStyle/>
          <a:p>
            <a:pPr defTabSz="895350"/>
            <a:fld id="{FEAE8B48-00F7-460A-9519-1368BF36CDCB}" type="slidenum">
              <a:rPr lang="en-US" smtClean="0"/>
              <a:pPr defTabSz="895350"/>
              <a:t>5</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smtClean="0"/>
              <a:t>Funding limits were changed in 2009 to accommodate the needs that we had seen reflected in applications. </a:t>
            </a:r>
          </a:p>
          <a:p>
            <a:r>
              <a:rPr lang="en-US" dirty="0" smtClean="0"/>
              <a:t>No changes to the limits in 2010</a:t>
            </a:r>
          </a:p>
          <a:p>
            <a:r>
              <a:rPr lang="en-US" dirty="0" smtClean="0"/>
              <a:t>Counties can apply for up to $750,000 under all categories.</a:t>
            </a:r>
          </a:p>
          <a:p>
            <a:r>
              <a:rPr lang="en-US" dirty="0" smtClean="0"/>
              <a:t>Towns, Cities or Villages can apply for up to $400,000 for housing and public facilities and $600,000 for infrastructure.</a:t>
            </a:r>
          </a:p>
          <a:p>
            <a:endParaRPr lang="en-US" dirty="0" smtClean="0"/>
          </a:p>
          <a:p>
            <a:r>
              <a:rPr lang="en-US" dirty="0" smtClean="0"/>
              <a:t>Shared Municipal Infrastructure up to $900,000 for water sewer only.  Two municipalities must have joint need; must need to work together to resolve the need.  Example – Village system that extends into the Town, but the Town has no control or obligation to the system, is NOT shared municipal.  However, two towns that decide to combine resources and create a joint municipal wastewater treatment facility would be considered a shared project.</a:t>
            </a:r>
          </a:p>
        </p:txBody>
      </p:sp>
      <p:sp>
        <p:nvSpPr>
          <p:cNvPr id="47108" name="Slide Number Placeholder 3"/>
          <p:cNvSpPr>
            <a:spLocks noGrp="1"/>
          </p:cNvSpPr>
          <p:nvPr>
            <p:ph type="sldNum" sz="quarter" idx="5"/>
          </p:nvPr>
        </p:nvSpPr>
        <p:spPr>
          <a:noFill/>
        </p:spPr>
        <p:txBody>
          <a:bodyPr/>
          <a:lstStyle/>
          <a:p>
            <a:pPr defTabSz="895350"/>
            <a:fld id="{A4B52A5D-BB6B-44E2-BA2F-24DF6CCE6CEC}" type="slidenum">
              <a:rPr lang="en-US" smtClean="0"/>
              <a:pPr defTabSz="895350"/>
              <a:t>11</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smtClean="0"/>
              <a:t>Funding limits were changed in 2009 to accommodate the needs that we had seen reflected in applications. </a:t>
            </a:r>
          </a:p>
          <a:p>
            <a:r>
              <a:rPr lang="en-US" dirty="0" smtClean="0"/>
              <a:t>No changes to the limits in 2010</a:t>
            </a:r>
          </a:p>
          <a:p>
            <a:r>
              <a:rPr lang="en-US" dirty="0" smtClean="0"/>
              <a:t>Counties can apply for up to $750,000 under all categories.</a:t>
            </a:r>
          </a:p>
          <a:p>
            <a:r>
              <a:rPr lang="en-US" dirty="0" smtClean="0"/>
              <a:t>Towns, Cities or Villages can apply for up to $400,000 for housing and public facilities and $600,000 for infrastructure.</a:t>
            </a:r>
          </a:p>
          <a:p>
            <a:endParaRPr lang="en-US" dirty="0" smtClean="0"/>
          </a:p>
          <a:p>
            <a:r>
              <a:rPr lang="en-US" dirty="0" smtClean="0"/>
              <a:t>Shared Municipal Infrastructure up to $900,000 for water sewer only.  Two municipalities must have joint need; must need to work together to resolve the need.  Example – Village system that extends into the Town, but the Town has no control or obligation to the system, is NOT shared municipal.  However, two towns that decide to combine resources and create a joint municipal wastewater treatment facility would be considered a shared project.</a:t>
            </a:r>
          </a:p>
        </p:txBody>
      </p:sp>
      <p:sp>
        <p:nvSpPr>
          <p:cNvPr id="47108" name="Slide Number Placeholder 3"/>
          <p:cNvSpPr>
            <a:spLocks noGrp="1"/>
          </p:cNvSpPr>
          <p:nvPr>
            <p:ph type="sldNum" sz="quarter" idx="5"/>
          </p:nvPr>
        </p:nvSpPr>
        <p:spPr>
          <a:noFill/>
        </p:spPr>
        <p:txBody>
          <a:bodyPr/>
          <a:lstStyle/>
          <a:p>
            <a:pPr defTabSz="895350"/>
            <a:fld id="{A4B52A5D-BB6B-44E2-BA2F-24DF6CCE6CEC}" type="slidenum">
              <a:rPr lang="en-US" smtClean="0"/>
              <a:pPr defTabSz="895350"/>
              <a:t>12</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Existing conditions including any orders; health hazards; should be current and relevant to the project being proposed;</a:t>
            </a:r>
          </a:p>
          <a:p>
            <a:endParaRPr lang="en-US" dirty="0" smtClean="0"/>
          </a:p>
          <a:p>
            <a:r>
              <a:rPr lang="en-US" dirty="0" smtClean="0"/>
              <a:t>Area benefitting – should be the entire area that will receive a benefit from the project; </a:t>
            </a:r>
          </a:p>
          <a:p>
            <a:endParaRPr lang="en-US" dirty="0" smtClean="0"/>
          </a:p>
          <a:p>
            <a:r>
              <a:rPr lang="en-US" dirty="0" smtClean="0"/>
              <a:t>Discuss how your EDU’s were calculated</a:t>
            </a:r>
          </a:p>
          <a:p>
            <a:endParaRPr lang="en-US" dirty="0" smtClean="0"/>
          </a:p>
          <a:p>
            <a:r>
              <a:rPr lang="en-US" dirty="0" smtClean="0"/>
              <a:t>Discuss operations and maintenance costs – often the application will indicate that these improvements will provide energy and man power costs savings, but not reflected anywhere in the application</a:t>
            </a:r>
          </a:p>
        </p:txBody>
      </p:sp>
      <p:sp>
        <p:nvSpPr>
          <p:cNvPr id="51204" name="Slide Number Placeholder 3"/>
          <p:cNvSpPr>
            <a:spLocks noGrp="1"/>
          </p:cNvSpPr>
          <p:nvPr>
            <p:ph type="sldNum" sz="quarter" idx="5"/>
          </p:nvPr>
        </p:nvSpPr>
        <p:spPr>
          <a:noFill/>
        </p:spPr>
        <p:txBody>
          <a:bodyPr/>
          <a:lstStyle/>
          <a:p>
            <a:pPr defTabSz="895350"/>
            <a:fld id="{1CE51E08-6D9C-4CA3-BAF8-6EE8FF6635CF}" type="slidenum">
              <a:rPr lang="en-US" smtClean="0"/>
              <a:pPr defTabSz="895350"/>
              <a:t>16</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t>If part of a larger project, briefly describe the larger project and focus on the use of CDBG funds; </a:t>
            </a:r>
          </a:p>
          <a:p>
            <a:endParaRPr lang="en-US" dirty="0" smtClean="0"/>
          </a:p>
          <a:p>
            <a:r>
              <a:rPr lang="en-US" dirty="0" smtClean="0"/>
              <a:t>We need to understand what the CDBG funds will be used for;</a:t>
            </a:r>
          </a:p>
        </p:txBody>
      </p:sp>
      <p:sp>
        <p:nvSpPr>
          <p:cNvPr id="52228" name="Slide Number Placeholder 3"/>
          <p:cNvSpPr>
            <a:spLocks noGrp="1"/>
          </p:cNvSpPr>
          <p:nvPr>
            <p:ph type="sldNum" sz="quarter" idx="5"/>
          </p:nvPr>
        </p:nvSpPr>
        <p:spPr>
          <a:noFill/>
        </p:spPr>
        <p:txBody>
          <a:bodyPr/>
          <a:lstStyle/>
          <a:p>
            <a:pPr defTabSz="895350"/>
            <a:fld id="{B1535154-236A-4423-B3D2-0D0C48A68B29}" type="slidenum">
              <a:rPr lang="en-US" smtClean="0"/>
              <a:pPr defTabSz="895350"/>
              <a:t>17</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smtClean="0"/>
              <a:t>If you’re going to use Census tract or block group figures, the boundaries of your service area must be coterminus with the census tract boundaries otherwise a survey is required;  cannot use census data if only a portion is benefiting;</a:t>
            </a:r>
          </a:p>
          <a:p>
            <a:endParaRPr lang="en-US" dirty="0" smtClean="0"/>
          </a:p>
          <a:p>
            <a:r>
              <a:rPr lang="en-US" dirty="0" smtClean="0"/>
              <a:t>Surveys – strict guidance is provided in the application; include a summary of the survey results and sample methodology and forms; be careful how income is requested, ensure that any ranges used, don’t overlap income ranges; include all of the users not just the respondents, include vacant and seasonal units in total count (dilapidated or uninhabitable don’t need to be included)</a:t>
            </a:r>
          </a:p>
          <a:p>
            <a:endParaRPr lang="en-US" dirty="0" smtClean="0"/>
          </a:p>
        </p:txBody>
      </p:sp>
      <p:sp>
        <p:nvSpPr>
          <p:cNvPr id="55300" name="Slide Number Placeholder 3"/>
          <p:cNvSpPr>
            <a:spLocks noGrp="1"/>
          </p:cNvSpPr>
          <p:nvPr>
            <p:ph type="sldNum" sz="quarter" idx="5"/>
          </p:nvPr>
        </p:nvSpPr>
        <p:spPr>
          <a:noFill/>
        </p:spPr>
        <p:txBody>
          <a:bodyPr/>
          <a:lstStyle/>
          <a:p>
            <a:pPr defTabSz="895350"/>
            <a:fld id="{A4F3EB57-DA9C-4651-A70E-E478EAE94760}" type="slidenum">
              <a:rPr lang="en-US" smtClean="0"/>
              <a:pPr defTabSz="895350"/>
              <a:t>19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20" name="Rectangle 19"/>
          <p:cNvSpPr/>
          <p:nvPr userDrawn="1"/>
        </p:nvSpPr>
        <p:spPr>
          <a:xfrm>
            <a:off x="4448175" y="2514600"/>
            <a:ext cx="1266825" cy="369888"/>
          </a:xfrm>
          <a:prstGeom prst="rect">
            <a:avLst/>
          </a:prstGeom>
        </p:spPr>
        <p:txBody>
          <a:bodyPr>
            <a:spAutoFit/>
          </a:bodyPr>
          <a:lstStyle/>
          <a:p>
            <a:pPr eaLnBrk="0" hangingPunct="0">
              <a:defRPr/>
            </a:pPr>
            <a:r>
              <a:rPr lang="en-US" dirty="0"/>
              <a:t> </a:t>
            </a:r>
          </a:p>
        </p:txBody>
      </p:sp>
      <p:sp>
        <p:nvSpPr>
          <p:cNvPr id="110604" name="Rectangle 12"/>
          <p:cNvSpPr>
            <a:spLocks noGrp="1" noChangeArrowheads="1"/>
          </p:cNvSpPr>
          <p:nvPr>
            <p:ph type="subTitle" sz="quarter" idx="1"/>
          </p:nvPr>
        </p:nvSpPr>
        <p:spPr>
          <a:xfrm>
            <a:off x="1371600" y="3505200"/>
            <a:ext cx="6400800" cy="1752600"/>
          </a:xfrm>
        </p:spPr>
        <p:txBody>
          <a:bodyPr/>
          <a:lstStyle>
            <a:lvl1pPr marL="0" indent="0" algn="ctr">
              <a:buFont typeface="Wingdings" pitchFamily="2" charset="2"/>
              <a:buNone/>
              <a:defRPr/>
            </a:lvl1pPr>
          </a:lstStyle>
          <a:p>
            <a:r>
              <a:rPr lang="en-US" dirty="0"/>
              <a:t>Click to edit Master subtitle style</a:t>
            </a:r>
          </a:p>
        </p:txBody>
      </p:sp>
      <p:sp>
        <p:nvSpPr>
          <p:cNvPr id="26" name="Title 25"/>
          <p:cNvSpPr>
            <a:spLocks noGrp="1"/>
          </p:cNvSpPr>
          <p:nvPr>
            <p:ph type="title"/>
          </p:nvPr>
        </p:nvSpPr>
        <p:spPr>
          <a:xfrm>
            <a:off x="457200" y="533400"/>
            <a:ext cx="8229600" cy="2133600"/>
          </a:xfrm>
        </p:spPr>
        <p:txBody>
          <a:bodyPr/>
          <a:lstStyle/>
          <a:p>
            <a:r>
              <a:rPr lang="en-US" dirty="0" smtClean="0"/>
              <a:t>Click to edit Master title style</a:t>
            </a:r>
            <a:endParaRPr lang="en-US" dirty="0"/>
          </a:p>
        </p:txBody>
      </p:sp>
      <p:sp>
        <p:nvSpPr>
          <p:cNvPr id="28" name="Rectangle 13"/>
          <p:cNvSpPr>
            <a:spLocks noGrp="1" noChangeArrowheads="1"/>
          </p:cNvSpPr>
          <p:nvPr userDrawn="1">
            <p:ph type="dt" sz="quarter" idx="10"/>
          </p:nvPr>
        </p:nvSpPr>
        <p:spPr>
          <a:xfrm>
            <a:off x="457200" y="6248400"/>
            <a:ext cx="2133600" cy="476250"/>
          </a:xfrm>
          <a:prstGeom prst="rect">
            <a:avLst/>
          </a:prstGeom>
        </p:spPr>
        <p:txBody>
          <a:bodyPr/>
          <a:lstStyle>
            <a:lvl1pPr eaLnBrk="0" hangingPunct="0">
              <a:defRPr/>
            </a:lvl1pPr>
          </a:lstStyle>
          <a:p>
            <a:pPr>
              <a:defRPr/>
            </a:pPr>
            <a:fld id="{8E1126A9-F054-4DAB-8C15-F9E632EE258E}" type="datetimeFigureOut">
              <a:rPr lang="en-US"/>
              <a:pPr>
                <a:defRPr/>
              </a:pPr>
              <a:t>10/13/10</a:t>
            </a:fld>
            <a:endParaRPr lang="en-US" dirty="0"/>
          </a:p>
        </p:txBody>
      </p:sp>
      <p:sp>
        <p:nvSpPr>
          <p:cNvPr id="29" name="Rectangle 14"/>
          <p:cNvSpPr>
            <a:spLocks noGrp="1" noChangeArrowheads="1"/>
          </p:cNvSpPr>
          <p:nvPr userDrawn="1">
            <p:ph type="ftr" sz="quarter" idx="11"/>
          </p:nvPr>
        </p:nvSpPr>
        <p:spPr>
          <a:xfrm>
            <a:off x="3124200" y="6251575"/>
            <a:ext cx="2895600" cy="476250"/>
          </a:xfrm>
          <a:prstGeom prst="rect">
            <a:avLst/>
          </a:prstGeom>
        </p:spPr>
        <p:txBody>
          <a:bodyPr/>
          <a:lstStyle>
            <a:lvl1pPr eaLnBrk="0" hangingPunct="0">
              <a:defRPr/>
            </a:lvl1pPr>
          </a:lstStyle>
          <a:p>
            <a:pPr>
              <a:defRPr/>
            </a:pPr>
            <a:endParaRPr lang="en-US" dirty="0"/>
          </a:p>
        </p:txBody>
      </p:sp>
      <p:sp>
        <p:nvSpPr>
          <p:cNvPr id="30" name="Rectangle 15"/>
          <p:cNvSpPr>
            <a:spLocks noGrp="1" noChangeArrowheads="1"/>
          </p:cNvSpPr>
          <p:nvPr userDrawn="1">
            <p:ph type="sldNum" sz="quarter" idx="12"/>
          </p:nvPr>
        </p:nvSpPr>
        <p:spPr>
          <a:xfrm>
            <a:off x="6553200" y="6254750"/>
            <a:ext cx="2133600" cy="476250"/>
          </a:xfrm>
          <a:prstGeom prst="rect">
            <a:avLst/>
          </a:prstGeom>
        </p:spPr>
        <p:txBody>
          <a:bodyPr/>
          <a:lstStyle>
            <a:lvl1pPr eaLnBrk="0" hangingPunct="0">
              <a:defRPr/>
            </a:lvl1pPr>
          </a:lstStyle>
          <a:p>
            <a:pPr>
              <a:defRPr/>
            </a:pPr>
            <a:fld id="{45C93D54-6D4C-4AD7-81BB-7B38B57A22C8}" type="slidenum">
              <a:rPr lang="en-US"/>
              <a:pPr>
                <a:defRPr/>
              </a:pPr>
              <a:t>‹#›</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9C0F0DF-61DD-442A-A2FC-76FEB807AED2}"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2DD0715-83A5-41C8-9339-42F4846D9495}"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9C0F0DF-61DD-442A-A2FC-76FEB807AED2}"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2DD0715-83A5-41C8-9339-42F4846D9495}"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E6ACF91-3745-4263-9C23-E9A39322FB5A}"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5F9A1E9-DFB4-4AF5-978A-5663210673D9}"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2DEF148-B4B3-4E23-B103-E1F3428781F7}"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2A55CDD-6E4F-46B9-96E1-4A0927AFD485}"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6DE854B5-91C5-44FD-B5AC-715355322D17}"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B5C9EA70-7748-4C3D-9900-21677D447166}"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025FF577-16C1-4E67-904E-AF7F971830EB}"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5BA5CDB7-DED8-4605-9E65-2764C753AED9}"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124B8E6-8CFE-4438-B712-B384FCF899B6}"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A866B05-766C-45BF-82A4-0DE3ED821AC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3" name="Text Box 9"/>
          <p:cNvSpPr txBox="1">
            <a:spLocks noChangeArrowheads="1"/>
          </p:cNvSpPr>
          <p:nvPr/>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4" name="Picture 10" descr="Logo Onl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4" name="Group 11"/>
          <p:cNvGrpSpPr>
            <a:grpSpLocks/>
          </p:cNvGrpSpPr>
          <p:nvPr/>
        </p:nvGrpSpPr>
        <p:grpSpPr bwMode="auto">
          <a:xfrm>
            <a:off x="1828800" y="152400"/>
            <a:ext cx="5562600" cy="1055688"/>
            <a:chOff x="1008" y="96"/>
            <a:chExt cx="3504" cy="665"/>
          </a:xfrm>
        </p:grpSpPr>
        <p:sp>
          <p:nvSpPr>
            <p:cNvPr id="16" name="Line 12"/>
            <p:cNvSpPr>
              <a:spLocks noChangeShapeType="1"/>
            </p:cNvSpPr>
            <p:nvPr/>
          </p:nvSpPr>
          <p:spPr bwMode="auto">
            <a:xfrm>
              <a:off x="1344" y="528"/>
              <a:ext cx="2736" cy="0"/>
            </a:xfrm>
            <a:prstGeom prst="line">
              <a:avLst/>
            </a:prstGeom>
            <a:noFill/>
            <a:ln w="25400">
              <a:solidFill>
                <a:srgbClr val="FFCC00"/>
              </a:solidFill>
              <a:round/>
              <a:headEnd/>
              <a:tailEnd/>
            </a:ln>
            <a:effectLst/>
          </p:spPr>
          <p:txBody>
            <a:bodyPr/>
            <a:lstStyle/>
            <a:p>
              <a:pPr>
                <a:defRPr/>
              </a:pPr>
              <a:endParaRPr lang="en-US" dirty="0"/>
            </a:p>
          </p:txBody>
        </p:sp>
        <p:sp>
          <p:nvSpPr>
            <p:cNvPr id="17" name="WordArt 13"/>
            <p:cNvSpPr>
              <a:spLocks noChangeArrowheads="1" noChangeShapeType="1" noTextEdit="1"/>
            </p:cNvSpPr>
            <p:nvPr/>
          </p:nvSpPr>
          <p:spPr bwMode="auto">
            <a:xfrm>
              <a:off x="1344" y="96"/>
              <a:ext cx="2712" cy="252"/>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8" name="Text Box 14"/>
            <p:cNvSpPr txBox="1">
              <a:spLocks noChangeArrowheads="1"/>
            </p:cNvSpPr>
            <p:nvPr/>
          </p:nvSpPr>
          <p:spPr bwMode="auto">
            <a:xfrm>
              <a:off x="1008" y="528"/>
              <a:ext cx="1872" cy="233"/>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  E. Lawlor                                                  Commissioner</a:t>
              </a:r>
              <a:endParaRPr lang="en-US" sz="900" dirty="0">
                <a:solidFill>
                  <a:schemeClr val="accent2"/>
                </a:solidFill>
              </a:endParaRPr>
            </a:p>
          </p:txBody>
        </p:sp>
        <p:sp>
          <p:nvSpPr>
            <p:cNvPr id="19" name="Text Box 15"/>
            <p:cNvSpPr txBox="1">
              <a:spLocks noChangeArrowheads="1"/>
            </p:cNvSpPr>
            <p:nvPr/>
          </p:nvSpPr>
          <p:spPr bwMode="auto">
            <a:xfrm>
              <a:off x="2640" y="528"/>
              <a:ext cx="1872" cy="230"/>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sp>
        <p:nvSpPr>
          <p:cNvPr id="20" name="Rectangle 19"/>
          <p:cNvSpPr/>
          <p:nvPr userDrawn="1"/>
        </p:nvSpPr>
        <p:spPr>
          <a:xfrm>
            <a:off x="4448175" y="2514600"/>
            <a:ext cx="1266825" cy="369888"/>
          </a:xfrm>
          <a:prstGeom prst="rect">
            <a:avLst/>
          </a:prstGeom>
        </p:spPr>
        <p:txBody>
          <a:bodyPr>
            <a:spAutoFit/>
          </a:bodyPr>
          <a:lstStyle/>
          <a:p>
            <a:pPr eaLnBrk="0" hangingPunct="0">
              <a:defRPr/>
            </a:pPr>
            <a:r>
              <a:rPr lang="en-US" dirty="0"/>
              <a:t> </a:t>
            </a:r>
          </a:p>
        </p:txBody>
      </p:sp>
      <p:grpSp>
        <p:nvGrpSpPr>
          <p:cNvPr id="5" name="Group 39"/>
          <p:cNvGrpSpPr>
            <a:grpSpLocks/>
          </p:cNvGrpSpPr>
          <p:nvPr userDrawn="1"/>
        </p:nvGrpSpPr>
        <p:grpSpPr bwMode="auto">
          <a:xfrm>
            <a:off x="7620000" y="0"/>
            <a:ext cx="1676400" cy="1143000"/>
            <a:chOff x="7391400" y="-762000"/>
            <a:chExt cx="1676400" cy="1143000"/>
          </a:xfrm>
        </p:grpSpPr>
        <p:sp>
          <p:nvSpPr>
            <p:cNvPr id="22" name="Rectangle 21"/>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15" name="Group 35"/>
            <p:cNvGrpSpPr>
              <a:grpSpLocks/>
            </p:cNvGrpSpPr>
            <p:nvPr userDrawn="1"/>
          </p:nvGrpSpPr>
          <p:grpSpPr bwMode="auto">
            <a:xfrm>
              <a:off x="7391400" y="-762000"/>
              <a:ext cx="1676400" cy="1143000"/>
              <a:chOff x="7212908" y="-1140924"/>
              <a:chExt cx="1676400" cy="1143000"/>
            </a:xfrm>
          </p:grpSpPr>
          <p:sp>
            <p:nvSpPr>
              <p:cNvPr id="24" name="Rectangle 23"/>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5" name="Oval 24"/>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27" name="Picture 4"/>
              <p:cNvPicPr>
                <a:picLocks noChangeAspect="1" noChangeArrowheads="1"/>
              </p:cNvPicPr>
              <p:nvPr userDrawn="1"/>
            </p:nvPicPr>
            <p:blipFill>
              <a:blip r:embed="rId3"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
        <p:nvSpPr>
          <p:cNvPr id="110604" name="Rectangle 12"/>
          <p:cNvSpPr>
            <a:spLocks noGrp="1" noChangeArrowheads="1"/>
          </p:cNvSpPr>
          <p:nvPr>
            <p:ph type="subTitle" sz="quarter" idx="1"/>
          </p:nvPr>
        </p:nvSpPr>
        <p:spPr>
          <a:xfrm>
            <a:off x="1371600" y="3505200"/>
            <a:ext cx="6400800" cy="1752600"/>
          </a:xfrm>
        </p:spPr>
        <p:txBody>
          <a:bodyPr/>
          <a:lstStyle>
            <a:lvl1pPr marL="0" indent="0" algn="ctr">
              <a:buFont typeface="Wingdings" pitchFamily="2" charset="2"/>
              <a:buNone/>
              <a:defRPr/>
            </a:lvl1pPr>
          </a:lstStyle>
          <a:p>
            <a:r>
              <a:rPr lang="en-US" dirty="0"/>
              <a:t>Click to edit Master subtitle style</a:t>
            </a:r>
          </a:p>
        </p:txBody>
      </p:sp>
      <p:sp>
        <p:nvSpPr>
          <p:cNvPr id="26" name="Title 25"/>
          <p:cNvSpPr>
            <a:spLocks noGrp="1"/>
          </p:cNvSpPr>
          <p:nvPr>
            <p:ph type="title"/>
          </p:nvPr>
        </p:nvSpPr>
        <p:spPr>
          <a:xfrm>
            <a:off x="457200" y="1524000"/>
            <a:ext cx="8229600" cy="1143000"/>
          </a:xfrm>
        </p:spPr>
        <p:txBody>
          <a:bodyPr/>
          <a:lstStyle/>
          <a:p>
            <a:r>
              <a:rPr lang="en-US" dirty="0" smtClean="0"/>
              <a:t>Click to edit Master title style</a:t>
            </a:r>
            <a:endParaRPr lang="en-US" dirty="0"/>
          </a:p>
        </p:txBody>
      </p:sp>
      <p:sp>
        <p:nvSpPr>
          <p:cNvPr id="28" name="Rectangle 13"/>
          <p:cNvSpPr>
            <a:spLocks noGrp="1" noChangeArrowheads="1"/>
          </p:cNvSpPr>
          <p:nvPr userDrawn="1">
            <p:ph type="dt" sz="quarter" idx="10"/>
          </p:nvPr>
        </p:nvSpPr>
        <p:spPr>
          <a:xfrm>
            <a:off x="457200" y="6248400"/>
            <a:ext cx="2133600" cy="476250"/>
          </a:xfrm>
          <a:prstGeom prst="rect">
            <a:avLst/>
          </a:prstGeom>
        </p:spPr>
        <p:txBody>
          <a:bodyPr/>
          <a:lstStyle>
            <a:lvl1pPr eaLnBrk="0" hangingPunct="0">
              <a:defRPr/>
            </a:lvl1pPr>
          </a:lstStyle>
          <a:p>
            <a:pPr>
              <a:defRPr/>
            </a:pPr>
            <a:fld id="{8E1126A9-F054-4DAB-8C15-F9E632EE258E}" type="datetimeFigureOut">
              <a:rPr lang="en-US"/>
              <a:pPr>
                <a:defRPr/>
              </a:pPr>
              <a:t>10/13/10</a:t>
            </a:fld>
            <a:endParaRPr lang="en-US" dirty="0"/>
          </a:p>
        </p:txBody>
      </p:sp>
      <p:sp>
        <p:nvSpPr>
          <p:cNvPr id="29" name="Rectangle 14"/>
          <p:cNvSpPr>
            <a:spLocks noGrp="1" noChangeArrowheads="1"/>
          </p:cNvSpPr>
          <p:nvPr userDrawn="1">
            <p:ph type="ftr" sz="quarter" idx="11"/>
          </p:nvPr>
        </p:nvSpPr>
        <p:spPr>
          <a:xfrm>
            <a:off x="3124200" y="6251575"/>
            <a:ext cx="2895600" cy="476250"/>
          </a:xfrm>
          <a:prstGeom prst="rect">
            <a:avLst/>
          </a:prstGeom>
        </p:spPr>
        <p:txBody>
          <a:bodyPr/>
          <a:lstStyle>
            <a:lvl1pPr eaLnBrk="0" hangingPunct="0">
              <a:defRPr/>
            </a:lvl1pPr>
          </a:lstStyle>
          <a:p>
            <a:pPr>
              <a:defRPr/>
            </a:pPr>
            <a:endParaRPr lang="en-US" dirty="0"/>
          </a:p>
        </p:txBody>
      </p:sp>
      <p:sp>
        <p:nvSpPr>
          <p:cNvPr id="30" name="Rectangle 15"/>
          <p:cNvSpPr>
            <a:spLocks noGrp="1" noChangeArrowheads="1"/>
          </p:cNvSpPr>
          <p:nvPr userDrawn="1">
            <p:ph type="sldNum" sz="quarter" idx="12"/>
          </p:nvPr>
        </p:nvSpPr>
        <p:spPr>
          <a:xfrm>
            <a:off x="6553200" y="6254750"/>
            <a:ext cx="2133600" cy="476250"/>
          </a:xfrm>
          <a:prstGeom prst="rect">
            <a:avLst/>
          </a:prstGeom>
        </p:spPr>
        <p:txBody>
          <a:bodyPr/>
          <a:lstStyle>
            <a:lvl1pPr eaLnBrk="0" hangingPunct="0">
              <a:defRPr/>
            </a:lvl1pPr>
          </a:lstStyle>
          <a:p>
            <a:pPr>
              <a:defRPr/>
            </a:pPr>
            <a:fld id="{45C93D54-6D4C-4AD7-81BB-7B38B57A22C8}" type="slidenum">
              <a:rPr lang="en-US"/>
              <a:pPr>
                <a:defRPr/>
              </a:pPr>
              <a:t>‹#›</a:t>
            </a:fld>
            <a:endParaRPr lang="en-US" dirty="0"/>
          </a:p>
        </p:txBody>
      </p:sp>
    </p:spTree>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0327310-2397-42B5-81F6-D336DE556850}"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8D0B3256-4F3D-4D7B-9850-C210DA7E670C}"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E6ACF91-3745-4263-9C23-E9A39322FB5A}"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5F9A1E9-DFB4-4AF5-978A-5663210673D9}"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EA74302-B6A2-41E3-9FF5-A7B1B55279F1}" type="datetimeFigureOut">
              <a:rPr lang="en-US"/>
              <a:pPr>
                <a:defRPr/>
              </a:pPr>
              <a:t>10/13/10</a:t>
            </a:fld>
            <a:endParaRPr lang="en-US" dirty="0"/>
          </a:p>
        </p:txBody>
      </p:sp>
      <p:sp>
        <p:nvSpPr>
          <p:cNvPr id="8"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6547FE4-485F-4493-925B-29E11F915E24}" type="slidenum">
              <a:rPr lang="en-US"/>
              <a:pPr>
                <a:defRPr/>
              </a:pPr>
              <a:t>‹#›</a:t>
            </a:fld>
            <a:endParaRPr lang="en-US" dirty="0"/>
          </a:p>
        </p:txBody>
      </p:sp>
      <p:sp>
        <p:nvSpPr>
          <p:cNvPr id="9"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1BB9101-19D6-4365-BC2E-58F86D3B644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68A45426-B3AC-416E-8D4F-79C1C05833D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C76A1B0C-1B14-4E2E-A1DA-83B72E26769A}" type="datetimeFigureOut">
              <a:rPr lang="en-US"/>
              <a:pPr>
                <a:defRPr/>
              </a:pPr>
              <a:t>10/13/10</a:t>
            </a:fld>
            <a:endParaRPr lang="en-US" dirty="0"/>
          </a:p>
        </p:txBody>
      </p:sp>
      <p:sp>
        <p:nvSpPr>
          <p:cNvPr id="3"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02A6DA6F-5D94-4434-8793-2FBCD2A44509}"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ECB702BF-5BEA-484F-8FE7-6588E413EC1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19BADCAC-7018-4D95-8985-629775F56AEC}"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2AF3087A-7B32-45DD-9A66-73A4CA07EB53}"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51E61FE-E9B7-4674-9765-371298AE4850}"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9C0F0DF-61DD-442A-A2FC-76FEB807AED2}"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2DD0715-83A5-41C8-9339-42F4846D9495}"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E6ACF91-3745-4263-9C23-E9A39322FB5A}"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5F9A1E9-DFB4-4AF5-978A-5663210673D9}"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2DEF148-B4B3-4E23-B103-E1F3428781F7}"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2A55CDD-6E4F-46B9-96E1-4A0927AFD485}"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6DE854B5-91C5-44FD-B5AC-715355322D17}"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B5C9EA70-7748-4C3D-9900-21677D447166}"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025FF577-16C1-4E67-904E-AF7F971830EB}"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5BA5CDB7-DED8-4605-9E65-2764C753AED9}"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2DEF148-B4B3-4E23-B103-E1F3428781F7}"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2A55CDD-6E4F-46B9-96E1-4A0927AFD485}"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918A3C-E78F-43E1-98EC-A1A124D152C0}" type="datetimeFigureOut">
              <a:rPr lang="en-US"/>
              <a:pPr>
                <a:defRPr/>
              </a:pPr>
              <a:t>10/13/10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E89B9A2-7666-46ED-A195-3B879C375211}" type="slidenum">
              <a:rPr lang="en-US"/>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BC345-9DCC-43AE-AAA4-59E07FFB013D}" type="datetimeFigureOut">
              <a:rPr lang="en-US"/>
              <a:pPr>
                <a:defRPr/>
              </a:pPr>
              <a:t>10/13/10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30510C4-F03E-4746-B5BF-EB01C1B05E42}" type="slidenum">
              <a:rPr lang="en-US"/>
              <a:pPr>
                <a:defRPr/>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50770B5-861C-4CBF-B2B8-8D4F43195125}" type="datetimeFigureOut">
              <a:rPr lang="en-US"/>
              <a:pPr>
                <a:defRPr/>
              </a:pPr>
              <a:t>10/13/10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FFA22F-FE3D-47ED-97FE-23412ACA884C}" type="slidenum">
              <a:rPr lang="en-US"/>
              <a:pPr>
                <a:defRPr/>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DA6E1B7-1E13-40D0-970A-C69EA9964FE3}" type="datetimeFigureOut">
              <a:rPr lang="en-US"/>
              <a:pPr>
                <a:defRPr/>
              </a:pPr>
              <a:t>10/13/10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E720B40-1766-45E5-95F0-2AC2D9FC7B77}" type="slidenum">
              <a:rPr lang="en-US"/>
              <a:pPr>
                <a:defRPr/>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7C37EB-CB59-4604-9FE8-9A0B6A84CED9}" type="datetimeFigureOut">
              <a:rPr lang="en-US"/>
              <a:pPr>
                <a:defRPr/>
              </a:pPr>
              <a:t>10/13/10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0F56CD6-1EAB-4AED-8A3F-CF300F7359B5}" type="slidenum">
              <a:rPr lang="en-US"/>
              <a:pPr>
                <a:defRPr/>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E4F320-976D-4EC1-964B-D5D79E949A7C}" type="datetimeFigureOut">
              <a:rPr lang="en-US"/>
              <a:pPr>
                <a:defRPr/>
              </a:pPr>
              <a:t>10/13/10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D755062-39B7-4168-9416-8451C1728869}" type="slidenum">
              <a:rPr lang="en-US"/>
              <a:pPr>
                <a:defRPr/>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14AC94-6D05-4BA6-9688-C11A41490275}" type="datetimeFigureOut">
              <a:rPr lang="en-US"/>
              <a:pPr>
                <a:defRPr/>
              </a:pPr>
              <a:t>10/13/10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F43D2D2-5783-46AA-ADCE-CB90E02377C5}" type="slidenum">
              <a:rPr lang="en-US"/>
              <a:pPr>
                <a:defRPr/>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FAFAF6-BC90-47FB-9A97-D7DEB8910073}" type="datetimeFigureOut">
              <a:rPr lang="en-US"/>
              <a:pPr>
                <a:defRPr/>
              </a:pPr>
              <a:t>10/13/10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3FC942E-B1CD-4397-9A69-9498C6F80DE3}" type="slidenum">
              <a:rPr lang="en-US"/>
              <a:pPr>
                <a:defRPr/>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AD0272-8A29-4A2D-A79A-97D492DDED66}" type="datetimeFigureOut">
              <a:rPr lang="en-US"/>
              <a:pPr>
                <a:defRPr/>
              </a:pPr>
              <a:t>10/13/10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6AF8F84-50E2-47EF-BB20-3F5478B1077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6DE854B5-91C5-44FD-B5AC-715355322D17}"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B5C9EA70-7748-4C3D-9900-21677D447166}"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44A082-70F3-42F2-9BD8-5628CC9A9069}" type="datetimeFigureOut">
              <a:rPr lang="en-US"/>
              <a:pPr>
                <a:defRPr/>
              </a:pPr>
              <a:t>10/13/10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83D206-85CC-4FC1-9CFA-AE08E0769F8E}" type="slidenum">
              <a:rPr lang="en-US"/>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A1359B-D082-471D-BBA9-03829BA7C463}" type="datetimeFigureOut">
              <a:rPr lang="en-US"/>
              <a:pPr>
                <a:defRPr/>
              </a:pPr>
              <a:t>10/13/10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FB560D-AF94-4EFE-884C-2FF93C95CE4E}" type="slidenum">
              <a:rPr lang="en-US"/>
              <a:pPr>
                <a:defRPr/>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164A5D0-853B-4DC4-9903-0877174C5F24}" type="datetimeFigureOut">
              <a:rPr lang="en-US"/>
              <a:pPr>
                <a:defRPr/>
              </a:pPr>
              <a:t>10/13/10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28A9E4-A330-4319-9640-B67C98F2067A}" type="slidenum">
              <a:rPr lang="en-US"/>
              <a:pPr>
                <a:defRPr/>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5F26E5-63B9-47CC-81EC-F2569EDF9FD8}" type="datetimeFigureOut">
              <a:rPr lang="en-US"/>
              <a:pPr>
                <a:defRPr/>
              </a:pPr>
              <a:t>10/13/10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9E3385-CDBD-4F35-8508-BD856F60D561}" type="slidenum">
              <a:rPr lang="en-US"/>
              <a:pPr>
                <a:defRPr/>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E50B94-846C-4829-9523-AE1EE85EDFB8}" type="datetimeFigureOut">
              <a:rPr lang="en-US"/>
              <a:pPr>
                <a:defRPr/>
              </a:pPr>
              <a:t>10/13/10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CAE65E-40F1-42EC-ABA3-7D791C95F7E6}" type="slidenum">
              <a:rPr lang="en-US"/>
              <a:pPr>
                <a:defRPr/>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DFA212F-6E1D-4B1C-99D1-5E474623454F}" type="datetimeFigureOut">
              <a:rPr lang="en-US"/>
              <a:pPr>
                <a:defRPr/>
              </a:pPr>
              <a:t>10/13/10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61D1F05-5714-4D88-A60A-6287D8AFA6AF}" type="slidenum">
              <a:rPr lang="en-US"/>
              <a:pPr>
                <a:defRPr/>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FD5C2C-08C6-4825-B6F4-ECA172285FDC}" type="datetimeFigureOut">
              <a:rPr lang="en-US"/>
              <a:pPr>
                <a:defRPr/>
              </a:pPr>
              <a:t>10/13/10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54955C2-4F88-4108-B8BB-762A084DCBEE}" type="slidenum">
              <a:rPr lang="en-US"/>
              <a:pPr>
                <a:defRPr/>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AB3AEB-3CB3-4907-AE9B-5E6CF4047516}" type="datetimeFigureOut">
              <a:rPr lang="en-US"/>
              <a:pPr>
                <a:defRPr/>
              </a:pPr>
              <a:t>10/13/10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AF8F51C-9276-4624-8328-646D307AAC01}" type="slidenum">
              <a:rPr lang="en-US"/>
              <a:pPr>
                <a:defRPr/>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489606-824F-405A-BF62-971C54F85D37}" type="datetimeFigureOut">
              <a:rPr lang="en-US"/>
              <a:pPr>
                <a:defRPr/>
              </a:pPr>
              <a:t>10/13/10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98CD8B2-BADE-4927-BF2E-7D40FA17E822}" type="slidenum">
              <a:rPr lang="en-US"/>
              <a:pPr>
                <a:defRPr/>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8F09BD-C681-4CE1-8609-E3DD7F230BC9}" type="datetimeFigureOut">
              <a:rPr lang="en-US"/>
              <a:pPr>
                <a:defRPr/>
              </a:pPr>
              <a:t>10/13/10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020AC34-362C-464F-9220-5864DBF2CB6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025FF577-16C1-4E67-904E-AF7F971830EB}"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5BA5CDB7-DED8-4605-9E65-2764C753AED9}"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95D2F8-3A85-41F1-A02B-0BE51A592998}" type="datetimeFigureOut">
              <a:rPr lang="en-US"/>
              <a:pPr>
                <a:defRPr/>
              </a:pPr>
              <a:t>10/13/10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7AEBBAB-49C7-4C2F-80DC-E3AF7A5A99A8}" type="slidenum">
              <a:rPr lang="en-US"/>
              <a:pPr>
                <a:defRPr/>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03E775-3440-486D-B8EC-B1DEB7822779}" type="datetimeFigureOut">
              <a:rPr lang="en-US"/>
              <a:pPr>
                <a:defRPr/>
              </a:pPr>
              <a:t>10/13/10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04D661-7C37-45C5-B187-ECFCD4BF3738}" type="slidenum">
              <a:rPr lang="en-US"/>
              <a:pPr>
                <a:defRPr/>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30E420-C3FF-4F5D-B32D-CE2A30D661E6}" type="datetimeFigureOut">
              <a:rPr lang="en-US"/>
              <a:pPr>
                <a:defRPr/>
              </a:pPr>
              <a:t>10/13/10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5EE472-D002-4DDC-8018-8C2D0295B219}" type="slidenum">
              <a:rPr lang="en-US"/>
              <a:pPr>
                <a:defRPr/>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9CD83C-1889-4682-A224-11D04B8AF641}" type="datetimeFigureOut">
              <a:rPr lang="en-US"/>
              <a:pPr>
                <a:defRPr/>
              </a:pPr>
              <a:t>10/13/10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61C07AC-236B-40D3-AEFF-DA8B5719C30D}" type="slidenum">
              <a:rPr lang="en-US"/>
              <a:pPr>
                <a:defRPr/>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986CFE2-9A52-4152-B2A6-DE5D3B15B0A7}" type="datetimeFigureOut">
              <a:rPr lang="en-US"/>
              <a:pPr>
                <a:defRPr/>
              </a:pPr>
              <a:t>10/13/10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E892D37-DA8A-4A38-9250-85E59791E357}" type="slidenum">
              <a:rPr lang="en-US"/>
              <a:pPr>
                <a:defRPr/>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6705C0C-323A-4AF8-B7B1-381FC2E32DD6}" type="datetimeFigureOut">
              <a:rPr lang="en-US"/>
              <a:pPr>
                <a:defRPr/>
              </a:pPr>
              <a:t>10/13/10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DDE4E9-1BA6-45B5-9105-860DE29D4F4A}" type="slidenum">
              <a:rPr lang="en-US"/>
              <a:pPr>
                <a:defRPr/>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646F7C2-E58F-488B-AAC3-B555B7C74DDA}" type="datetimeFigureOut">
              <a:rPr lang="en-US"/>
              <a:pPr>
                <a:defRPr/>
              </a:pPr>
              <a:t>10/13/10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B403923-F398-4DB8-96D6-0CF07A5060BC}" type="slidenum">
              <a:rPr lang="en-US"/>
              <a:pPr>
                <a:defRPr/>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D66134C-1711-4327-AB67-48CEC3F02893}" type="datetimeFigureOut">
              <a:rPr lang="en-US"/>
              <a:pPr>
                <a:defRPr/>
              </a:pPr>
              <a:t>10/13/10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7DDCC2-515E-490E-AA60-00792C73618C}" type="slidenum">
              <a:rPr lang="en-US"/>
              <a:pPr>
                <a:defRPr/>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EFC2F55-A937-42B4-86E6-DDCFE9D029F9}" type="datetimeFigureOut">
              <a:rPr lang="en-US"/>
              <a:pPr>
                <a:defRPr/>
              </a:pPr>
              <a:t>10/13/10</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200AE81-6193-4A8D-937F-50CA1E913F8A}" type="slidenum">
              <a:rPr lang="en-US"/>
              <a:pPr>
                <a:defRPr/>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18A4AF0-6AD0-4F5E-9037-354FC2939305}" type="datetimeFigureOut">
              <a:rPr lang="en-US"/>
              <a:pPr>
                <a:defRPr/>
              </a:pPr>
              <a:t>10/13/10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5DBAAC6-ABA4-4B9E-9431-343013558D2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124B8E6-8CFE-4438-B712-B384FCF899B6}"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A866B05-766C-45BF-82A4-0DE3ED821AC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F198FC2-7BCE-4EB6-9E27-13F607C6DD3D}" type="datetimeFigureOut">
              <a:rPr lang="en-US"/>
              <a:pPr>
                <a:defRPr/>
              </a:pPr>
              <a:t>10/13/10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3509C3B-FF65-4875-8856-2F1E20E4A4E9}" type="slidenum">
              <a:rPr lang="en-US"/>
              <a:pPr>
                <a:defRPr/>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EA7888-F775-43EB-9921-8FC0DE21F29F}" type="datetimeFigureOut">
              <a:rPr lang="en-US"/>
              <a:pPr>
                <a:defRPr/>
              </a:pPr>
              <a:t>10/13/10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AC5033-4497-4D80-9AFF-A45BF5A0C66E}" type="slidenum">
              <a:rPr lang="en-US"/>
              <a:pPr>
                <a:defRPr/>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CD4FCA2-4725-4487-ADFF-846D79F4435D}" type="datetimeFigureOut">
              <a:rPr lang="en-US"/>
              <a:pPr>
                <a:defRPr/>
              </a:pPr>
              <a:t>10/13/10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606266-27AC-4AF9-9602-A360C2BCF2B3}" type="slidenum">
              <a:rPr lang="en-US"/>
              <a:pPr>
                <a:defRPr/>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7B18C1-D713-46F8-8EB5-E8DD31B645C3}" type="datetimeFigureOut">
              <a:rPr lang="en-US"/>
              <a:pPr>
                <a:defRPr/>
              </a:pPr>
              <a:t>10/13/10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168576-93E3-4D95-97AC-844148F01270}" type="slidenum">
              <a:rPr lang="en-US"/>
              <a:pPr>
                <a:defRPr/>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761C3D4-5B78-4755-9302-9ACD52B7633B}" type="datetimeFigureOut">
              <a:rPr lang="en-US"/>
              <a:pPr>
                <a:defRPr/>
              </a:pPr>
              <a:t>10/13/10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4AEA2CF-2A9C-471D-854A-2346341F08E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3" name="Text Box 9"/>
          <p:cNvSpPr txBox="1">
            <a:spLocks noChangeArrowheads="1"/>
          </p:cNvSpPr>
          <p:nvPr/>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4" name="Picture 10" descr="Logo Onl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4" name="Group 11"/>
          <p:cNvGrpSpPr>
            <a:grpSpLocks/>
          </p:cNvGrpSpPr>
          <p:nvPr/>
        </p:nvGrpSpPr>
        <p:grpSpPr bwMode="auto">
          <a:xfrm>
            <a:off x="1828800" y="152400"/>
            <a:ext cx="5562600" cy="1055688"/>
            <a:chOff x="1008" y="96"/>
            <a:chExt cx="3504" cy="665"/>
          </a:xfrm>
        </p:grpSpPr>
        <p:sp>
          <p:nvSpPr>
            <p:cNvPr id="16" name="Line 12"/>
            <p:cNvSpPr>
              <a:spLocks noChangeShapeType="1"/>
            </p:cNvSpPr>
            <p:nvPr/>
          </p:nvSpPr>
          <p:spPr bwMode="auto">
            <a:xfrm>
              <a:off x="1344" y="528"/>
              <a:ext cx="2736" cy="0"/>
            </a:xfrm>
            <a:prstGeom prst="line">
              <a:avLst/>
            </a:prstGeom>
            <a:noFill/>
            <a:ln w="25400">
              <a:solidFill>
                <a:srgbClr val="FFCC00"/>
              </a:solidFill>
              <a:round/>
              <a:headEnd/>
              <a:tailEnd/>
            </a:ln>
            <a:effectLst/>
          </p:spPr>
          <p:txBody>
            <a:bodyPr/>
            <a:lstStyle/>
            <a:p>
              <a:pPr>
                <a:defRPr/>
              </a:pPr>
              <a:endParaRPr lang="en-US" dirty="0"/>
            </a:p>
          </p:txBody>
        </p:sp>
        <p:sp>
          <p:nvSpPr>
            <p:cNvPr id="17" name="WordArt 13"/>
            <p:cNvSpPr>
              <a:spLocks noChangeArrowheads="1" noChangeShapeType="1" noTextEdit="1"/>
            </p:cNvSpPr>
            <p:nvPr/>
          </p:nvSpPr>
          <p:spPr bwMode="auto">
            <a:xfrm>
              <a:off x="1344" y="96"/>
              <a:ext cx="2712" cy="252"/>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8" name="Text Box 14"/>
            <p:cNvSpPr txBox="1">
              <a:spLocks noChangeArrowheads="1"/>
            </p:cNvSpPr>
            <p:nvPr/>
          </p:nvSpPr>
          <p:spPr bwMode="auto">
            <a:xfrm>
              <a:off x="1008" y="528"/>
              <a:ext cx="1872" cy="233"/>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  E. Lawlor                                                  Commissioner</a:t>
              </a:r>
              <a:endParaRPr lang="en-US" sz="900" dirty="0">
                <a:solidFill>
                  <a:schemeClr val="accent2"/>
                </a:solidFill>
              </a:endParaRPr>
            </a:p>
          </p:txBody>
        </p:sp>
        <p:sp>
          <p:nvSpPr>
            <p:cNvPr id="19" name="Text Box 15"/>
            <p:cNvSpPr txBox="1">
              <a:spLocks noChangeArrowheads="1"/>
            </p:cNvSpPr>
            <p:nvPr/>
          </p:nvSpPr>
          <p:spPr bwMode="auto">
            <a:xfrm>
              <a:off x="2640" y="528"/>
              <a:ext cx="1872" cy="230"/>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sp>
        <p:nvSpPr>
          <p:cNvPr id="20" name="Rectangle 19"/>
          <p:cNvSpPr/>
          <p:nvPr userDrawn="1"/>
        </p:nvSpPr>
        <p:spPr>
          <a:xfrm>
            <a:off x="4448175" y="2514600"/>
            <a:ext cx="1266825" cy="369888"/>
          </a:xfrm>
          <a:prstGeom prst="rect">
            <a:avLst/>
          </a:prstGeom>
        </p:spPr>
        <p:txBody>
          <a:bodyPr>
            <a:spAutoFit/>
          </a:bodyPr>
          <a:lstStyle/>
          <a:p>
            <a:pPr eaLnBrk="0" hangingPunct="0">
              <a:defRPr/>
            </a:pPr>
            <a:r>
              <a:rPr lang="en-US" dirty="0"/>
              <a:t> </a:t>
            </a:r>
          </a:p>
        </p:txBody>
      </p:sp>
      <p:grpSp>
        <p:nvGrpSpPr>
          <p:cNvPr id="5" name="Group 39"/>
          <p:cNvGrpSpPr>
            <a:grpSpLocks/>
          </p:cNvGrpSpPr>
          <p:nvPr userDrawn="1"/>
        </p:nvGrpSpPr>
        <p:grpSpPr bwMode="auto">
          <a:xfrm>
            <a:off x="7620000" y="0"/>
            <a:ext cx="1676400" cy="1143000"/>
            <a:chOff x="7391400" y="-762000"/>
            <a:chExt cx="1676400" cy="1143000"/>
          </a:xfrm>
        </p:grpSpPr>
        <p:sp>
          <p:nvSpPr>
            <p:cNvPr id="22" name="Rectangle 21"/>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15" name="Group 35"/>
            <p:cNvGrpSpPr>
              <a:grpSpLocks/>
            </p:cNvGrpSpPr>
            <p:nvPr userDrawn="1"/>
          </p:nvGrpSpPr>
          <p:grpSpPr bwMode="auto">
            <a:xfrm>
              <a:off x="7391400" y="-762000"/>
              <a:ext cx="1676400" cy="1143000"/>
              <a:chOff x="7212908" y="-1140924"/>
              <a:chExt cx="1676400" cy="1143000"/>
            </a:xfrm>
          </p:grpSpPr>
          <p:sp>
            <p:nvSpPr>
              <p:cNvPr id="24" name="Rectangle 23"/>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5" name="Oval 24"/>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27" name="Picture 4"/>
              <p:cNvPicPr>
                <a:picLocks noChangeAspect="1" noChangeArrowheads="1"/>
              </p:cNvPicPr>
              <p:nvPr userDrawn="1"/>
            </p:nvPicPr>
            <p:blipFill>
              <a:blip r:embed="rId3"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
        <p:nvSpPr>
          <p:cNvPr id="110604" name="Rectangle 12"/>
          <p:cNvSpPr>
            <a:spLocks noGrp="1" noChangeArrowheads="1"/>
          </p:cNvSpPr>
          <p:nvPr>
            <p:ph type="subTitle" sz="quarter" idx="1"/>
          </p:nvPr>
        </p:nvSpPr>
        <p:spPr>
          <a:xfrm>
            <a:off x="1371600" y="3505200"/>
            <a:ext cx="6400800" cy="1752600"/>
          </a:xfrm>
        </p:spPr>
        <p:txBody>
          <a:bodyPr/>
          <a:lstStyle>
            <a:lvl1pPr marL="0" indent="0" algn="ctr">
              <a:buFont typeface="Wingdings" pitchFamily="2" charset="2"/>
              <a:buNone/>
              <a:defRPr/>
            </a:lvl1pPr>
          </a:lstStyle>
          <a:p>
            <a:r>
              <a:rPr lang="en-US" dirty="0"/>
              <a:t>Click to edit Master subtitle style</a:t>
            </a:r>
          </a:p>
        </p:txBody>
      </p:sp>
      <p:sp>
        <p:nvSpPr>
          <p:cNvPr id="26" name="Title 25"/>
          <p:cNvSpPr>
            <a:spLocks noGrp="1"/>
          </p:cNvSpPr>
          <p:nvPr>
            <p:ph type="title"/>
          </p:nvPr>
        </p:nvSpPr>
        <p:spPr>
          <a:xfrm>
            <a:off x="457200" y="1524000"/>
            <a:ext cx="8229600" cy="1143000"/>
          </a:xfrm>
        </p:spPr>
        <p:txBody>
          <a:bodyPr/>
          <a:lstStyle/>
          <a:p>
            <a:r>
              <a:rPr lang="en-US" dirty="0" smtClean="0"/>
              <a:t>Click to edit Master title style</a:t>
            </a:r>
            <a:endParaRPr lang="en-US" dirty="0"/>
          </a:p>
        </p:txBody>
      </p:sp>
      <p:sp>
        <p:nvSpPr>
          <p:cNvPr id="28" name="Rectangle 13"/>
          <p:cNvSpPr>
            <a:spLocks noGrp="1" noChangeArrowheads="1"/>
          </p:cNvSpPr>
          <p:nvPr userDrawn="1">
            <p:ph type="dt" sz="quarter" idx="10"/>
          </p:nvPr>
        </p:nvSpPr>
        <p:spPr>
          <a:xfrm>
            <a:off x="457200" y="6248400"/>
            <a:ext cx="2133600" cy="476250"/>
          </a:xfrm>
          <a:prstGeom prst="rect">
            <a:avLst/>
          </a:prstGeom>
        </p:spPr>
        <p:txBody>
          <a:bodyPr/>
          <a:lstStyle>
            <a:lvl1pPr eaLnBrk="0" hangingPunct="0">
              <a:defRPr/>
            </a:lvl1pPr>
          </a:lstStyle>
          <a:p>
            <a:pPr>
              <a:defRPr/>
            </a:pPr>
            <a:fld id="{8E1126A9-F054-4DAB-8C15-F9E632EE258E}" type="datetimeFigureOut">
              <a:rPr lang="en-US"/>
              <a:pPr>
                <a:defRPr/>
              </a:pPr>
              <a:t>10/13/10</a:t>
            </a:fld>
            <a:endParaRPr lang="en-US" dirty="0"/>
          </a:p>
        </p:txBody>
      </p:sp>
      <p:sp>
        <p:nvSpPr>
          <p:cNvPr id="29" name="Rectangle 14"/>
          <p:cNvSpPr>
            <a:spLocks noGrp="1" noChangeArrowheads="1"/>
          </p:cNvSpPr>
          <p:nvPr userDrawn="1">
            <p:ph type="ftr" sz="quarter" idx="11"/>
          </p:nvPr>
        </p:nvSpPr>
        <p:spPr>
          <a:xfrm>
            <a:off x="3124200" y="6251575"/>
            <a:ext cx="2895600" cy="476250"/>
          </a:xfrm>
          <a:prstGeom prst="rect">
            <a:avLst/>
          </a:prstGeom>
        </p:spPr>
        <p:txBody>
          <a:bodyPr/>
          <a:lstStyle>
            <a:lvl1pPr eaLnBrk="0" hangingPunct="0">
              <a:defRPr/>
            </a:lvl1pPr>
          </a:lstStyle>
          <a:p>
            <a:pPr>
              <a:defRPr/>
            </a:pPr>
            <a:endParaRPr lang="en-US" dirty="0"/>
          </a:p>
        </p:txBody>
      </p:sp>
      <p:sp>
        <p:nvSpPr>
          <p:cNvPr id="30" name="Rectangle 15"/>
          <p:cNvSpPr>
            <a:spLocks noGrp="1" noChangeArrowheads="1"/>
          </p:cNvSpPr>
          <p:nvPr userDrawn="1">
            <p:ph type="sldNum" sz="quarter" idx="12"/>
          </p:nvPr>
        </p:nvSpPr>
        <p:spPr>
          <a:xfrm>
            <a:off x="6553200" y="6254750"/>
            <a:ext cx="2133600" cy="476250"/>
          </a:xfrm>
          <a:prstGeom prst="rect">
            <a:avLst/>
          </a:prstGeom>
        </p:spPr>
        <p:txBody>
          <a:bodyPr/>
          <a:lstStyle>
            <a:lvl1pPr eaLnBrk="0" hangingPunct="0">
              <a:defRPr/>
            </a:lvl1pPr>
          </a:lstStyle>
          <a:p>
            <a:pPr>
              <a:defRPr/>
            </a:pPr>
            <a:fld id="{45C93D54-6D4C-4AD7-81BB-7B38B57A22C8}" type="slidenum">
              <a:rPr lang="en-US"/>
              <a:pPr>
                <a:defRPr/>
              </a:pPr>
              <a:t>‹#›</a:t>
            </a:fld>
            <a:endParaRPr lang="en-US" dirty="0"/>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0327310-2397-42B5-81F6-D336DE556850}"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8D0B3256-4F3D-4D7B-9850-C210DA7E670C}"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EA74302-B6A2-41E3-9FF5-A7B1B55279F1}" type="datetimeFigureOut">
              <a:rPr lang="en-US"/>
              <a:pPr>
                <a:defRPr/>
              </a:pPr>
              <a:t>10/13/10</a:t>
            </a:fld>
            <a:endParaRPr lang="en-US" dirty="0"/>
          </a:p>
        </p:txBody>
      </p:sp>
      <p:sp>
        <p:nvSpPr>
          <p:cNvPr id="8"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6547FE4-485F-4493-925B-29E11F915E24}" type="slidenum">
              <a:rPr lang="en-US"/>
              <a:pPr>
                <a:defRPr/>
              </a:pPr>
              <a:t>‹#›</a:t>
            </a:fld>
            <a:endParaRPr lang="en-US" dirty="0"/>
          </a:p>
        </p:txBody>
      </p:sp>
      <p:sp>
        <p:nvSpPr>
          <p:cNvPr id="9"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1BB9101-19D6-4365-BC2E-58F86D3B644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68A45426-B3AC-416E-8D4F-79C1C05833D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C76A1B0C-1B14-4E2E-A1DA-83B72E26769A}" type="datetimeFigureOut">
              <a:rPr lang="en-US"/>
              <a:pPr>
                <a:defRPr/>
              </a:pPr>
              <a:t>10/13/10</a:t>
            </a:fld>
            <a:endParaRPr lang="en-US" dirty="0"/>
          </a:p>
        </p:txBody>
      </p:sp>
      <p:sp>
        <p:nvSpPr>
          <p:cNvPr id="3"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02A6DA6F-5D94-4434-8793-2FBCD2A44509}"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ECB702BF-5BEA-484F-8FE7-6588E413EC1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19BADCAC-7018-4D95-8985-629775F56AEC}"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2AF3087A-7B32-45DD-9A66-73A4CA07EB53}"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51E61FE-E9B7-4674-9765-371298AE4850}"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9C0F0DF-61DD-442A-A2FC-76FEB807AED2}"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2DD0715-83A5-41C8-9339-42F4846D9495}"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E6ACF91-3745-4263-9C23-E9A39322FB5A}"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5F9A1E9-DFB4-4AF5-978A-5663210673D9}"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2DEF148-B4B3-4E23-B103-E1F3428781F7}"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2A55CDD-6E4F-46B9-96E1-4A0927AFD485}"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6DE854B5-91C5-44FD-B5AC-715355322D17}"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B5C9EA70-7748-4C3D-9900-21677D447166}"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025FF577-16C1-4E67-904E-AF7F971830EB}"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5BA5CDB7-DED8-4605-9E65-2764C753AED9}"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0327310-2397-42B5-81F6-D336DE556850}"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8D0B3256-4F3D-4D7B-9850-C210DA7E670C}"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124B8E6-8CFE-4438-B712-B384FCF899B6}"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A866B05-766C-45BF-82A4-0DE3ED821AC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3" name="Text Box 9"/>
          <p:cNvSpPr txBox="1">
            <a:spLocks noChangeArrowheads="1"/>
          </p:cNvSpPr>
          <p:nvPr/>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4" name="Picture 10" descr="Logo Onl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4" name="Group 11"/>
          <p:cNvGrpSpPr>
            <a:grpSpLocks/>
          </p:cNvGrpSpPr>
          <p:nvPr/>
        </p:nvGrpSpPr>
        <p:grpSpPr bwMode="auto">
          <a:xfrm>
            <a:off x="1828800" y="152400"/>
            <a:ext cx="5562600" cy="1055688"/>
            <a:chOff x="1008" y="96"/>
            <a:chExt cx="3504" cy="665"/>
          </a:xfrm>
        </p:grpSpPr>
        <p:sp>
          <p:nvSpPr>
            <p:cNvPr id="16" name="Line 12"/>
            <p:cNvSpPr>
              <a:spLocks noChangeShapeType="1"/>
            </p:cNvSpPr>
            <p:nvPr/>
          </p:nvSpPr>
          <p:spPr bwMode="auto">
            <a:xfrm>
              <a:off x="1344" y="528"/>
              <a:ext cx="2736" cy="0"/>
            </a:xfrm>
            <a:prstGeom prst="line">
              <a:avLst/>
            </a:prstGeom>
            <a:noFill/>
            <a:ln w="25400">
              <a:solidFill>
                <a:srgbClr val="FFCC00"/>
              </a:solidFill>
              <a:round/>
              <a:headEnd/>
              <a:tailEnd/>
            </a:ln>
            <a:effectLst/>
          </p:spPr>
          <p:txBody>
            <a:bodyPr/>
            <a:lstStyle/>
            <a:p>
              <a:pPr>
                <a:defRPr/>
              </a:pPr>
              <a:endParaRPr lang="en-US" dirty="0"/>
            </a:p>
          </p:txBody>
        </p:sp>
        <p:sp>
          <p:nvSpPr>
            <p:cNvPr id="17" name="WordArt 13"/>
            <p:cNvSpPr>
              <a:spLocks noChangeArrowheads="1" noChangeShapeType="1" noTextEdit="1"/>
            </p:cNvSpPr>
            <p:nvPr/>
          </p:nvSpPr>
          <p:spPr bwMode="auto">
            <a:xfrm>
              <a:off x="1344" y="96"/>
              <a:ext cx="2712" cy="252"/>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8" name="Text Box 14"/>
            <p:cNvSpPr txBox="1">
              <a:spLocks noChangeArrowheads="1"/>
            </p:cNvSpPr>
            <p:nvPr/>
          </p:nvSpPr>
          <p:spPr bwMode="auto">
            <a:xfrm>
              <a:off x="1008" y="528"/>
              <a:ext cx="1872" cy="233"/>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  E. Lawlor                                                  Commissioner</a:t>
              </a:r>
              <a:endParaRPr lang="en-US" sz="900" dirty="0">
                <a:solidFill>
                  <a:schemeClr val="accent2"/>
                </a:solidFill>
              </a:endParaRPr>
            </a:p>
          </p:txBody>
        </p:sp>
        <p:sp>
          <p:nvSpPr>
            <p:cNvPr id="19" name="Text Box 15"/>
            <p:cNvSpPr txBox="1">
              <a:spLocks noChangeArrowheads="1"/>
            </p:cNvSpPr>
            <p:nvPr/>
          </p:nvSpPr>
          <p:spPr bwMode="auto">
            <a:xfrm>
              <a:off x="2640" y="528"/>
              <a:ext cx="1872" cy="230"/>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sp>
        <p:nvSpPr>
          <p:cNvPr id="20" name="Rectangle 19"/>
          <p:cNvSpPr/>
          <p:nvPr userDrawn="1"/>
        </p:nvSpPr>
        <p:spPr>
          <a:xfrm>
            <a:off x="4448175" y="2514600"/>
            <a:ext cx="1266825" cy="369888"/>
          </a:xfrm>
          <a:prstGeom prst="rect">
            <a:avLst/>
          </a:prstGeom>
        </p:spPr>
        <p:txBody>
          <a:bodyPr>
            <a:spAutoFit/>
          </a:bodyPr>
          <a:lstStyle/>
          <a:p>
            <a:pPr eaLnBrk="0" hangingPunct="0">
              <a:defRPr/>
            </a:pPr>
            <a:r>
              <a:rPr lang="en-US" dirty="0"/>
              <a:t> </a:t>
            </a:r>
          </a:p>
        </p:txBody>
      </p:sp>
      <p:grpSp>
        <p:nvGrpSpPr>
          <p:cNvPr id="5" name="Group 39"/>
          <p:cNvGrpSpPr>
            <a:grpSpLocks/>
          </p:cNvGrpSpPr>
          <p:nvPr userDrawn="1"/>
        </p:nvGrpSpPr>
        <p:grpSpPr bwMode="auto">
          <a:xfrm>
            <a:off x="7620000" y="0"/>
            <a:ext cx="1676400" cy="1143000"/>
            <a:chOff x="7391400" y="-762000"/>
            <a:chExt cx="1676400" cy="1143000"/>
          </a:xfrm>
        </p:grpSpPr>
        <p:sp>
          <p:nvSpPr>
            <p:cNvPr id="22" name="Rectangle 21"/>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15" name="Group 35"/>
            <p:cNvGrpSpPr>
              <a:grpSpLocks/>
            </p:cNvGrpSpPr>
            <p:nvPr userDrawn="1"/>
          </p:nvGrpSpPr>
          <p:grpSpPr bwMode="auto">
            <a:xfrm>
              <a:off x="7391400" y="-762000"/>
              <a:ext cx="1676400" cy="1143000"/>
              <a:chOff x="7212908" y="-1140924"/>
              <a:chExt cx="1676400" cy="1143000"/>
            </a:xfrm>
          </p:grpSpPr>
          <p:sp>
            <p:nvSpPr>
              <p:cNvPr id="24" name="Rectangle 23"/>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5" name="Oval 24"/>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27" name="Picture 4"/>
              <p:cNvPicPr>
                <a:picLocks noChangeAspect="1" noChangeArrowheads="1"/>
              </p:cNvPicPr>
              <p:nvPr userDrawn="1"/>
            </p:nvPicPr>
            <p:blipFill>
              <a:blip r:embed="rId3"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
        <p:nvSpPr>
          <p:cNvPr id="110604" name="Rectangle 12"/>
          <p:cNvSpPr>
            <a:spLocks noGrp="1" noChangeArrowheads="1"/>
          </p:cNvSpPr>
          <p:nvPr>
            <p:ph type="subTitle" sz="quarter" idx="1"/>
          </p:nvPr>
        </p:nvSpPr>
        <p:spPr>
          <a:xfrm>
            <a:off x="1371600" y="3505200"/>
            <a:ext cx="6400800" cy="1752600"/>
          </a:xfrm>
        </p:spPr>
        <p:txBody>
          <a:bodyPr/>
          <a:lstStyle>
            <a:lvl1pPr marL="0" indent="0" algn="ctr">
              <a:buFont typeface="Wingdings" pitchFamily="2" charset="2"/>
              <a:buNone/>
              <a:defRPr/>
            </a:lvl1pPr>
          </a:lstStyle>
          <a:p>
            <a:r>
              <a:rPr lang="en-US" dirty="0"/>
              <a:t>Click to edit Master subtitle style</a:t>
            </a:r>
          </a:p>
        </p:txBody>
      </p:sp>
      <p:sp>
        <p:nvSpPr>
          <p:cNvPr id="26" name="Title 25"/>
          <p:cNvSpPr>
            <a:spLocks noGrp="1"/>
          </p:cNvSpPr>
          <p:nvPr>
            <p:ph type="title"/>
          </p:nvPr>
        </p:nvSpPr>
        <p:spPr>
          <a:xfrm>
            <a:off x="457200" y="1524000"/>
            <a:ext cx="8229600" cy="1143000"/>
          </a:xfrm>
        </p:spPr>
        <p:txBody>
          <a:bodyPr/>
          <a:lstStyle/>
          <a:p>
            <a:r>
              <a:rPr lang="en-US" dirty="0" smtClean="0"/>
              <a:t>Click to edit Master title style</a:t>
            </a:r>
            <a:endParaRPr lang="en-US" dirty="0"/>
          </a:p>
        </p:txBody>
      </p:sp>
      <p:sp>
        <p:nvSpPr>
          <p:cNvPr id="28" name="Rectangle 13"/>
          <p:cNvSpPr>
            <a:spLocks noGrp="1" noChangeArrowheads="1"/>
          </p:cNvSpPr>
          <p:nvPr userDrawn="1">
            <p:ph type="dt" sz="quarter" idx="10"/>
          </p:nvPr>
        </p:nvSpPr>
        <p:spPr>
          <a:xfrm>
            <a:off x="457200" y="6248400"/>
            <a:ext cx="2133600" cy="476250"/>
          </a:xfrm>
          <a:prstGeom prst="rect">
            <a:avLst/>
          </a:prstGeom>
        </p:spPr>
        <p:txBody>
          <a:bodyPr/>
          <a:lstStyle>
            <a:lvl1pPr eaLnBrk="0" hangingPunct="0">
              <a:defRPr/>
            </a:lvl1pPr>
          </a:lstStyle>
          <a:p>
            <a:pPr>
              <a:defRPr/>
            </a:pPr>
            <a:fld id="{8E1126A9-F054-4DAB-8C15-F9E632EE258E}" type="datetimeFigureOut">
              <a:rPr lang="en-US"/>
              <a:pPr>
                <a:defRPr/>
              </a:pPr>
              <a:t>10/13/10</a:t>
            </a:fld>
            <a:endParaRPr lang="en-US" dirty="0"/>
          </a:p>
        </p:txBody>
      </p:sp>
      <p:sp>
        <p:nvSpPr>
          <p:cNvPr id="29" name="Rectangle 14"/>
          <p:cNvSpPr>
            <a:spLocks noGrp="1" noChangeArrowheads="1"/>
          </p:cNvSpPr>
          <p:nvPr userDrawn="1">
            <p:ph type="ftr" sz="quarter" idx="11"/>
          </p:nvPr>
        </p:nvSpPr>
        <p:spPr>
          <a:xfrm>
            <a:off x="3124200" y="6251575"/>
            <a:ext cx="2895600" cy="476250"/>
          </a:xfrm>
          <a:prstGeom prst="rect">
            <a:avLst/>
          </a:prstGeom>
        </p:spPr>
        <p:txBody>
          <a:bodyPr/>
          <a:lstStyle>
            <a:lvl1pPr eaLnBrk="0" hangingPunct="0">
              <a:defRPr/>
            </a:lvl1pPr>
          </a:lstStyle>
          <a:p>
            <a:pPr>
              <a:defRPr/>
            </a:pPr>
            <a:endParaRPr lang="en-US" dirty="0"/>
          </a:p>
        </p:txBody>
      </p:sp>
      <p:sp>
        <p:nvSpPr>
          <p:cNvPr id="30" name="Rectangle 15"/>
          <p:cNvSpPr>
            <a:spLocks noGrp="1" noChangeArrowheads="1"/>
          </p:cNvSpPr>
          <p:nvPr userDrawn="1">
            <p:ph type="sldNum" sz="quarter" idx="12"/>
          </p:nvPr>
        </p:nvSpPr>
        <p:spPr>
          <a:xfrm>
            <a:off x="6553200" y="6254750"/>
            <a:ext cx="2133600" cy="476250"/>
          </a:xfrm>
          <a:prstGeom prst="rect">
            <a:avLst/>
          </a:prstGeom>
        </p:spPr>
        <p:txBody>
          <a:bodyPr/>
          <a:lstStyle>
            <a:lvl1pPr eaLnBrk="0" hangingPunct="0">
              <a:defRPr/>
            </a:lvl1pPr>
          </a:lstStyle>
          <a:p>
            <a:pPr>
              <a:defRPr/>
            </a:pPr>
            <a:fld id="{45C93D54-6D4C-4AD7-81BB-7B38B57A22C8}" type="slidenum">
              <a:rPr lang="en-US"/>
              <a:pPr>
                <a:defRPr/>
              </a:pPr>
              <a:t>‹#›</a:t>
            </a:fld>
            <a:endParaRPr lang="en-US" dirty="0"/>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0327310-2397-42B5-81F6-D336DE556850}"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8D0B3256-4F3D-4D7B-9850-C210DA7E670C}"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EA74302-B6A2-41E3-9FF5-A7B1B55279F1}" type="datetimeFigureOut">
              <a:rPr lang="en-US"/>
              <a:pPr>
                <a:defRPr/>
              </a:pPr>
              <a:t>10/13/10</a:t>
            </a:fld>
            <a:endParaRPr lang="en-US" dirty="0"/>
          </a:p>
        </p:txBody>
      </p:sp>
      <p:sp>
        <p:nvSpPr>
          <p:cNvPr id="8"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6547FE4-485F-4493-925B-29E11F915E24}" type="slidenum">
              <a:rPr lang="en-US"/>
              <a:pPr>
                <a:defRPr/>
              </a:pPr>
              <a:t>‹#›</a:t>
            </a:fld>
            <a:endParaRPr lang="en-US" dirty="0"/>
          </a:p>
        </p:txBody>
      </p:sp>
      <p:sp>
        <p:nvSpPr>
          <p:cNvPr id="9"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1BB9101-19D6-4365-BC2E-58F86D3B644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68A45426-B3AC-416E-8D4F-79C1C05833D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C76A1B0C-1B14-4E2E-A1DA-83B72E26769A}" type="datetimeFigureOut">
              <a:rPr lang="en-US"/>
              <a:pPr>
                <a:defRPr/>
              </a:pPr>
              <a:t>10/13/10</a:t>
            </a:fld>
            <a:endParaRPr lang="en-US" dirty="0"/>
          </a:p>
        </p:txBody>
      </p:sp>
      <p:sp>
        <p:nvSpPr>
          <p:cNvPr id="3"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02A6DA6F-5D94-4434-8793-2FBCD2A44509}"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ECB702BF-5BEA-484F-8FE7-6588E413EC1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19BADCAC-7018-4D95-8985-629775F56AEC}"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2AF3087A-7B32-45DD-9A66-73A4CA07EB53}"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51E61FE-E9B7-4674-9765-371298AE4850}"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9C0F0DF-61DD-442A-A2FC-76FEB807AED2}"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2DD0715-83A5-41C8-9339-42F4846D9495}"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E6ACF91-3745-4263-9C23-E9A39322FB5A}"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5F9A1E9-DFB4-4AF5-978A-5663210673D9}"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2DEF148-B4B3-4E23-B103-E1F3428781F7}"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2A55CDD-6E4F-46B9-96E1-4A0927AFD485}"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6DE854B5-91C5-44FD-B5AC-715355322D17}"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B5C9EA70-7748-4C3D-9900-21677D447166}"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025FF577-16C1-4E67-904E-AF7F971830EB}"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5BA5CDB7-DED8-4605-9E65-2764C753AED9}"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124B8E6-8CFE-4438-B712-B384FCF899B6}"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A866B05-766C-45BF-82A4-0DE3ED821AC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3" name="Text Box 9"/>
          <p:cNvSpPr txBox="1">
            <a:spLocks noChangeArrowheads="1"/>
          </p:cNvSpPr>
          <p:nvPr/>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4" name="Picture 10" descr="Logo Onl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4" name="Group 11"/>
          <p:cNvGrpSpPr>
            <a:grpSpLocks/>
          </p:cNvGrpSpPr>
          <p:nvPr/>
        </p:nvGrpSpPr>
        <p:grpSpPr bwMode="auto">
          <a:xfrm>
            <a:off x="1828800" y="152400"/>
            <a:ext cx="5562600" cy="1055688"/>
            <a:chOff x="1008" y="96"/>
            <a:chExt cx="3504" cy="665"/>
          </a:xfrm>
        </p:grpSpPr>
        <p:sp>
          <p:nvSpPr>
            <p:cNvPr id="16" name="Line 12"/>
            <p:cNvSpPr>
              <a:spLocks noChangeShapeType="1"/>
            </p:cNvSpPr>
            <p:nvPr/>
          </p:nvSpPr>
          <p:spPr bwMode="auto">
            <a:xfrm>
              <a:off x="1344" y="528"/>
              <a:ext cx="2736" cy="0"/>
            </a:xfrm>
            <a:prstGeom prst="line">
              <a:avLst/>
            </a:prstGeom>
            <a:noFill/>
            <a:ln w="25400">
              <a:solidFill>
                <a:srgbClr val="FFCC00"/>
              </a:solidFill>
              <a:round/>
              <a:headEnd/>
              <a:tailEnd/>
            </a:ln>
            <a:effectLst/>
          </p:spPr>
          <p:txBody>
            <a:bodyPr/>
            <a:lstStyle/>
            <a:p>
              <a:pPr>
                <a:defRPr/>
              </a:pPr>
              <a:endParaRPr lang="en-US" dirty="0"/>
            </a:p>
          </p:txBody>
        </p:sp>
        <p:sp>
          <p:nvSpPr>
            <p:cNvPr id="17" name="WordArt 13"/>
            <p:cNvSpPr>
              <a:spLocks noChangeArrowheads="1" noChangeShapeType="1" noTextEdit="1"/>
            </p:cNvSpPr>
            <p:nvPr/>
          </p:nvSpPr>
          <p:spPr bwMode="auto">
            <a:xfrm>
              <a:off x="1344" y="96"/>
              <a:ext cx="2712" cy="252"/>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8" name="Text Box 14"/>
            <p:cNvSpPr txBox="1">
              <a:spLocks noChangeArrowheads="1"/>
            </p:cNvSpPr>
            <p:nvPr/>
          </p:nvSpPr>
          <p:spPr bwMode="auto">
            <a:xfrm>
              <a:off x="1008" y="528"/>
              <a:ext cx="1872" cy="233"/>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  E. Lawlor                                                  Commissioner</a:t>
              </a:r>
              <a:endParaRPr lang="en-US" sz="900" dirty="0">
                <a:solidFill>
                  <a:schemeClr val="accent2"/>
                </a:solidFill>
              </a:endParaRPr>
            </a:p>
          </p:txBody>
        </p:sp>
        <p:sp>
          <p:nvSpPr>
            <p:cNvPr id="19" name="Text Box 15"/>
            <p:cNvSpPr txBox="1">
              <a:spLocks noChangeArrowheads="1"/>
            </p:cNvSpPr>
            <p:nvPr/>
          </p:nvSpPr>
          <p:spPr bwMode="auto">
            <a:xfrm>
              <a:off x="2640" y="528"/>
              <a:ext cx="1872" cy="230"/>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sp>
        <p:nvSpPr>
          <p:cNvPr id="20" name="Rectangle 19"/>
          <p:cNvSpPr/>
          <p:nvPr userDrawn="1"/>
        </p:nvSpPr>
        <p:spPr>
          <a:xfrm>
            <a:off x="4448175" y="2514600"/>
            <a:ext cx="1266825" cy="369888"/>
          </a:xfrm>
          <a:prstGeom prst="rect">
            <a:avLst/>
          </a:prstGeom>
        </p:spPr>
        <p:txBody>
          <a:bodyPr>
            <a:spAutoFit/>
          </a:bodyPr>
          <a:lstStyle/>
          <a:p>
            <a:pPr eaLnBrk="0" hangingPunct="0">
              <a:defRPr/>
            </a:pPr>
            <a:r>
              <a:rPr lang="en-US" dirty="0"/>
              <a:t> </a:t>
            </a:r>
          </a:p>
        </p:txBody>
      </p:sp>
      <p:grpSp>
        <p:nvGrpSpPr>
          <p:cNvPr id="5" name="Group 39"/>
          <p:cNvGrpSpPr>
            <a:grpSpLocks/>
          </p:cNvGrpSpPr>
          <p:nvPr userDrawn="1"/>
        </p:nvGrpSpPr>
        <p:grpSpPr bwMode="auto">
          <a:xfrm>
            <a:off x="7620000" y="0"/>
            <a:ext cx="1676400" cy="1143000"/>
            <a:chOff x="7391400" y="-762000"/>
            <a:chExt cx="1676400" cy="1143000"/>
          </a:xfrm>
        </p:grpSpPr>
        <p:sp>
          <p:nvSpPr>
            <p:cNvPr id="22" name="Rectangle 21"/>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15" name="Group 35"/>
            <p:cNvGrpSpPr>
              <a:grpSpLocks/>
            </p:cNvGrpSpPr>
            <p:nvPr userDrawn="1"/>
          </p:nvGrpSpPr>
          <p:grpSpPr bwMode="auto">
            <a:xfrm>
              <a:off x="7391400" y="-762000"/>
              <a:ext cx="1676400" cy="1143000"/>
              <a:chOff x="7212908" y="-1140924"/>
              <a:chExt cx="1676400" cy="1143000"/>
            </a:xfrm>
          </p:grpSpPr>
          <p:sp>
            <p:nvSpPr>
              <p:cNvPr id="24" name="Rectangle 23"/>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5" name="Oval 24"/>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27" name="Picture 4"/>
              <p:cNvPicPr>
                <a:picLocks noChangeAspect="1" noChangeArrowheads="1"/>
              </p:cNvPicPr>
              <p:nvPr userDrawn="1"/>
            </p:nvPicPr>
            <p:blipFill>
              <a:blip r:embed="rId3"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
        <p:nvSpPr>
          <p:cNvPr id="110604" name="Rectangle 12"/>
          <p:cNvSpPr>
            <a:spLocks noGrp="1" noChangeArrowheads="1"/>
          </p:cNvSpPr>
          <p:nvPr>
            <p:ph type="subTitle" sz="quarter" idx="1"/>
          </p:nvPr>
        </p:nvSpPr>
        <p:spPr>
          <a:xfrm>
            <a:off x="1371600" y="3505200"/>
            <a:ext cx="6400800" cy="1752600"/>
          </a:xfrm>
        </p:spPr>
        <p:txBody>
          <a:bodyPr/>
          <a:lstStyle>
            <a:lvl1pPr marL="0" indent="0" algn="ctr">
              <a:buFont typeface="Wingdings" pitchFamily="2" charset="2"/>
              <a:buNone/>
              <a:defRPr/>
            </a:lvl1pPr>
          </a:lstStyle>
          <a:p>
            <a:r>
              <a:rPr lang="en-US" dirty="0"/>
              <a:t>Click to edit Master subtitle style</a:t>
            </a:r>
          </a:p>
        </p:txBody>
      </p:sp>
      <p:sp>
        <p:nvSpPr>
          <p:cNvPr id="26" name="Title 25"/>
          <p:cNvSpPr>
            <a:spLocks noGrp="1"/>
          </p:cNvSpPr>
          <p:nvPr>
            <p:ph type="title"/>
          </p:nvPr>
        </p:nvSpPr>
        <p:spPr>
          <a:xfrm>
            <a:off x="457200" y="1524000"/>
            <a:ext cx="8229600" cy="1143000"/>
          </a:xfrm>
        </p:spPr>
        <p:txBody>
          <a:bodyPr/>
          <a:lstStyle/>
          <a:p>
            <a:r>
              <a:rPr lang="en-US" dirty="0" smtClean="0"/>
              <a:t>Click to edit Master title style</a:t>
            </a:r>
            <a:endParaRPr lang="en-US" dirty="0"/>
          </a:p>
        </p:txBody>
      </p:sp>
      <p:sp>
        <p:nvSpPr>
          <p:cNvPr id="28" name="Rectangle 13"/>
          <p:cNvSpPr>
            <a:spLocks noGrp="1" noChangeArrowheads="1"/>
          </p:cNvSpPr>
          <p:nvPr userDrawn="1">
            <p:ph type="dt" sz="quarter" idx="10"/>
          </p:nvPr>
        </p:nvSpPr>
        <p:spPr>
          <a:xfrm>
            <a:off x="457200" y="6248400"/>
            <a:ext cx="2133600" cy="476250"/>
          </a:xfrm>
          <a:prstGeom prst="rect">
            <a:avLst/>
          </a:prstGeom>
        </p:spPr>
        <p:txBody>
          <a:bodyPr/>
          <a:lstStyle>
            <a:lvl1pPr eaLnBrk="0" hangingPunct="0">
              <a:defRPr/>
            </a:lvl1pPr>
          </a:lstStyle>
          <a:p>
            <a:pPr>
              <a:defRPr/>
            </a:pPr>
            <a:fld id="{8E1126A9-F054-4DAB-8C15-F9E632EE258E}" type="datetimeFigureOut">
              <a:rPr lang="en-US"/>
              <a:pPr>
                <a:defRPr/>
              </a:pPr>
              <a:t>10/13/10</a:t>
            </a:fld>
            <a:endParaRPr lang="en-US" dirty="0"/>
          </a:p>
        </p:txBody>
      </p:sp>
      <p:sp>
        <p:nvSpPr>
          <p:cNvPr id="29" name="Rectangle 14"/>
          <p:cNvSpPr>
            <a:spLocks noGrp="1" noChangeArrowheads="1"/>
          </p:cNvSpPr>
          <p:nvPr userDrawn="1">
            <p:ph type="ftr" sz="quarter" idx="11"/>
          </p:nvPr>
        </p:nvSpPr>
        <p:spPr>
          <a:xfrm>
            <a:off x="3124200" y="6251575"/>
            <a:ext cx="2895600" cy="476250"/>
          </a:xfrm>
          <a:prstGeom prst="rect">
            <a:avLst/>
          </a:prstGeom>
        </p:spPr>
        <p:txBody>
          <a:bodyPr/>
          <a:lstStyle>
            <a:lvl1pPr eaLnBrk="0" hangingPunct="0">
              <a:defRPr/>
            </a:lvl1pPr>
          </a:lstStyle>
          <a:p>
            <a:pPr>
              <a:defRPr/>
            </a:pPr>
            <a:endParaRPr lang="en-US" dirty="0"/>
          </a:p>
        </p:txBody>
      </p:sp>
      <p:sp>
        <p:nvSpPr>
          <p:cNvPr id="30" name="Rectangle 15"/>
          <p:cNvSpPr>
            <a:spLocks noGrp="1" noChangeArrowheads="1"/>
          </p:cNvSpPr>
          <p:nvPr userDrawn="1">
            <p:ph type="sldNum" sz="quarter" idx="12"/>
          </p:nvPr>
        </p:nvSpPr>
        <p:spPr>
          <a:xfrm>
            <a:off x="6553200" y="6254750"/>
            <a:ext cx="2133600" cy="476250"/>
          </a:xfrm>
          <a:prstGeom prst="rect">
            <a:avLst/>
          </a:prstGeom>
        </p:spPr>
        <p:txBody>
          <a:bodyPr/>
          <a:lstStyle>
            <a:lvl1pPr eaLnBrk="0" hangingPunct="0">
              <a:defRPr/>
            </a:lvl1pPr>
          </a:lstStyle>
          <a:p>
            <a:pPr>
              <a:defRPr/>
            </a:pPr>
            <a:fld id="{45C93D54-6D4C-4AD7-81BB-7B38B57A22C8}" type="slidenum">
              <a:rPr lang="en-US"/>
              <a:pPr>
                <a:defRPr/>
              </a:pPr>
              <a:t>‹#›</a:t>
            </a:fld>
            <a:endParaRPr lang="en-US" dirty="0"/>
          </a:p>
        </p:txBody>
      </p:sp>
    </p:spTree>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0327310-2397-42B5-81F6-D336DE556850}"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8D0B3256-4F3D-4D7B-9850-C210DA7E670C}"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EA74302-B6A2-41E3-9FF5-A7B1B55279F1}" type="datetimeFigureOut">
              <a:rPr lang="en-US"/>
              <a:pPr>
                <a:defRPr/>
              </a:pPr>
              <a:t>10/13/10</a:t>
            </a:fld>
            <a:endParaRPr lang="en-US" dirty="0"/>
          </a:p>
        </p:txBody>
      </p:sp>
      <p:sp>
        <p:nvSpPr>
          <p:cNvPr id="8"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6547FE4-485F-4493-925B-29E11F915E24}" type="slidenum">
              <a:rPr lang="en-US"/>
              <a:pPr>
                <a:defRPr/>
              </a:pPr>
              <a:t>‹#›</a:t>
            </a:fld>
            <a:endParaRPr lang="en-US" dirty="0"/>
          </a:p>
        </p:txBody>
      </p:sp>
      <p:sp>
        <p:nvSpPr>
          <p:cNvPr id="9"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EA74302-B6A2-41E3-9FF5-A7B1B55279F1}" type="datetimeFigureOut">
              <a:rPr lang="en-US"/>
              <a:pPr>
                <a:defRPr/>
              </a:pPr>
              <a:t>10/13/10</a:t>
            </a:fld>
            <a:endParaRPr lang="en-US" dirty="0"/>
          </a:p>
        </p:txBody>
      </p:sp>
      <p:sp>
        <p:nvSpPr>
          <p:cNvPr id="8"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6547FE4-485F-4493-925B-29E11F915E24}" type="slidenum">
              <a:rPr lang="en-US"/>
              <a:pPr>
                <a:defRPr/>
              </a:pPr>
              <a:t>‹#›</a:t>
            </a:fld>
            <a:endParaRPr lang="en-US" dirty="0"/>
          </a:p>
        </p:txBody>
      </p:sp>
      <p:sp>
        <p:nvSpPr>
          <p:cNvPr id="9"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1BB9101-19D6-4365-BC2E-58F86D3B644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68A45426-B3AC-416E-8D4F-79C1C05833D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C76A1B0C-1B14-4E2E-A1DA-83B72E26769A}" type="datetimeFigureOut">
              <a:rPr lang="en-US"/>
              <a:pPr>
                <a:defRPr/>
              </a:pPr>
              <a:t>10/13/10</a:t>
            </a:fld>
            <a:endParaRPr lang="en-US" dirty="0"/>
          </a:p>
        </p:txBody>
      </p:sp>
      <p:sp>
        <p:nvSpPr>
          <p:cNvPr id="3"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02A6DA6F-5D94-4434-8793-2FBCD2A44509}"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ECB702BF-5BEA-484F-8FE7-6588E413EC1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19BADCAC-7018-4D95-8985-629775F56AEC}"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2AF3087A-7B32-45DD-9A66-73A4CA07EB53}"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51E61FE-E9B7-4674-9765-371298AE4850}"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9C0F0DF-61DD-442A-A2FC-76FEB807AED2}"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2DD0715-83A5-41C8-9339-42F4846D9495}"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E6ACF91-3745-4263-9C23-E9A39322FB5A}"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5F9A1E9-DFB4-4AF5-978A-5663210673D9}"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2DEF148-B4B3-4E23-B103-E1F3428781F7}"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2A55CDD-6E4F-46B9-96E1-4A0927AFD485}"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6DE854B5-91C5-44FD-B5AC-715355322D17}"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B5C9EA70-7748-4C3D-9900-21677D447166}"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025FF577-16C1-4E67-904E-AF7F971830EB}"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5BA5CDB7-DED8-4605-9E65-2764C753AED9}"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1BB9101-19D6-4365-BC2E-58F86D3B644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68A45426-B3AC-416E-8D4F-79C1C05833D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124B8E6-8CFE-4438-B712-B384FCF899B6}"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A866B05-766C-45BF-82A4-0DE3ED821AC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3" name="Text Box 9"/>
          <p:cNvSpPr txBox="1">
            <a:spLocks noChangeArrowheads="1"/>
          </p:cNvSpPr>
          <p:nvPr/>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4" name="Picture 10" descr="Logo Onl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4" name="Group 11"/>
          <p:cNvGrpSpPr>
            <a:grpSpLocks/>
          </p:cNvGrpSpPr>
          <p:nvPr/>
        </p:nvGrpSpPr>
        <p:grpSpPr bwMode="auto">
          <a:xfrm>
            <a:off x="1828800" y="152400"/>
            <a:ext cx="5562600" cy="1055688"/>
            <a:chOff x="1008" y="96"/>
            <a:chExt cx="3504" cy="665"/>
          </a:xfrm>
        </p:grpSpPr>
        <p:sp>
          <p:nvSpPr>
            <p:cNvPr id="16" name="Line 12"/>
            <p:cNvSpPr>
              <a:spLocks noChangeShapeType="1"/>
            </p:cNvSpPr>
            <p:nvPr/>
          </p:nvSpPr>
          <p:spPr bwMode="auto">
            <a:xfrm>
              <a:off x="1344" y="528"/>
              <a:ext cx="2736" cy="0"/>
            </a:xfrm>
            <a:prstGeom prst="line">
              <a:avLst/>
            </a:prstGeom>
            <a:noFill/>
            <a:ln w="25400">
              <a:solidFill>
                <a:srgbClr val="FFCC00"/>
              </a:solidFill>
              <a:round/>
              <a:headEnd/>
              <a:tailEnd/>
            </a:ln>
            <a:effectLst/>
          </p:spPr>
          <p:txBody>
            <a:bodyPr/>
            <a:lstStyle/>
            <a:p>
              <a:pPr>
                <a:defRPr/>
              </a:pPr>
              <a:endParaRPr lang="en-US" dirty="0"/>
            </a:p>
          </p:txBody>
        </p:sp>
        <p:sp>
          <p:nvSpPr>
            <p:cNvPr id="17" name="WordArt 13"/>
            <p:cNvSpPr>
              <a:spLocks noChangeArrowheads="1" noChangeShapeType="1" noTextEdit="1"/>
            </p:cNvSpPr>
            <p:nvPr/>
          </p:nvSpPr>
          <p:spPr bwMode="auto">
            <a:xfrm>
              <a:off x="1344" y="96"/>
              <a:ext cx="2712" cy="252"/>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8" name="Text Box 14"/>
            <p:cNvSpPr txBox="1">
              <a:spLocks noChangeArrowheads="1"/>
            </p:cNvSpPr>
            <p:nvPr/>
          </p:nvSpPr>
          <p:spPr bwMode="auto">
            <a:xfrm>
              <a:off x="1008" y="528"/>
              <a:ext cx="1872" cy="233"/>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  E. Lawlor                                                  Commissioner</a:t>
              </a:r>
              <a:endParaRPr lang="en-US" sz="900" dirty="0">
                <a:solidFill>
                  <a:schemeClr val="accent2"/>
                </a:solidFill>
              </a:endParaRPr>
            </a:p>
          </p:txBody>
        </p:sp>
        <p:sp>
          <p:nvSpPr>
            <p:cNvPr id="19" name="Text Box 15"/>
            <p:cNvSpPr txBox="1">
              <a:spLocks noChangeArrowheads="1"/>
            </p:cNvSpPr>
            <p:nvPr/>
          </p:nvSpPr>
          <p:spPr bwMode="auto">
            <a:xfrm>
              <a:off x="2640" y="528"/>
              <a:ext cx="1872" cy="230"/>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sp>
        <p:nvSpPr>
          <p:cNvPr id="20" name="Rectangle 19"/>
          <p:cNvSpPr/>
          <p:nvPr userDrawn="1"/>
        </p:nvSpPr>
        <p:spPr>
          <a:xfrm>
            <a:off x="4448175" y="2514600"/>
            <a:ext cx="1266825" cy="369888"/>
          </a:xfrm>
          <a:prstGeom prst="rect">
            <a:avLst/>
          </a:prstGeom>
        </p:spPr>
        <p:txBody>
          <a:bodyPr>
            <a:spAutoFit/>
          </a:bodyPr>
          <a:lstStyle/>
          <a:p>
            <a:pPr eaLnBrk="0" hangingPunct="0">
              <a:defRPr/>
            </a:pPr>
            <a:r>
              <a:rPr lang="en-US" dirty="0"/>
              <a:t> </a:t>
            </a:r>
          </a:p>
        </p:txBody>
      </p:sp>
      <p:grpSp>
        <p:nvGrpSpPr>
          <p:cNvPr id="5" name="Group 39"/>
          <p:cNvGrpSpPr>
            <a:grpSpLocks/>
          </p:cNvGrpSpPr>
          <p:nvPr userDrawn="1"/>
        </p:nvGrpSpPr>
        <p:grpSpPr bwMode="auto">
          <a:xfrm>
            <a:off x="7620000" y="0"/>
            <a:ext cx="1676400" cy="1143000"/>
            <a:chOff x="7391400" y="-762000"/>
            <a:chExt cx="1676400" cy="1143000"/>
          </a:xfrm>
        </p:grpSpPr>
        <p:sp>
          <p:nvSpPr>
            <p:cNvPr id="22" name="Rectangle 21"/>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15" name="Group 35"/>
            <p:cNvGrpSpPr>
              <a:grpSpLocks/>
            </p:cNvGrpSpPr>
            <p:nvPr userDrawn="1"/>
          </p:nvGrpSpPr>
          <p:grpSpPr bwMode="auto">
            <a:xfrm>
              <a:off x="7391400" y="-762000"/>
              <a:ext cx="1676400" cy="1143000"/>
              <a:chOff x="7212908" y="-1140924"/>
              <a:chExt cx="1676400" cy="1143000"/>
            </a:xfrm>
          </p:grpSpPr>
          <p:sp>
            <p:nvSpPr>
              <p:cNvPr id="24" name="Rectangle 23"/>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5" name="Oval 24"/>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27" name="Picture 4"/>
              <p:cNvPicPr>
                <a:picLocks noChangeAspect="1" noChangeArrowheads="1"/>
              </p:cNvPicPr>
              <p:nvPr userDrawn="1"/>
            </p:nvPicPr>
            <p:blipFill>
              <a:blip r:embed="rId3"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
        <p:nvSpPr>
          <p:cNvPr id="110604" name="Rectangle 12"/>
          <p:cNvSpPr>
            <a:spLocks noGrp="1" noChangeArrowheads="1"/>
          </p:cNvSpPr>
          <p:nvPr>
            <p:ph type="subTitle" sz="quarter" idx="1"/>
          </p:nvPr>
        </p:nvSpPr>
        <p:spPr>
          <a:xfrm>
            <a:off x="1371600" y="3505200"/>
            <a:ext cx="6400800" cy="1752600"/>
          </a:xfrm>
        </p:spPr>
        <p:txBody>
          <a:bodyPr/>
          <a:lstStyle>
            <a:lvl1pPr marL="0" indent="0" algn="ctr">
              <a:buFont typeface="Wingdings" pitchFamily="2" charset="2"/>
              <a:buNone/>
              <a:defRPr/>
            </a:lvl1pPr>
          </a:lstStyle>
          <a:p>
            <a:r>
              <a:rPr lang="en-US" dirty="0"/>
              <a:t>Click to edit Master subtitle style</a:t>
            </a:r>
          </a:p>
        </p:txBody>
      </p:sp>
      <p:sp>
        <p:nvSpPr>
          <p:cNvPr id="26" name="Title 25"/>
          <p:cNvSpPr>
            <a:spLocks noGrp="1"/>
          </p:cNvSpPr>
          <p:nvPr>
            <p:ph type="title"/>
          </p:nvPr>
        </p:nvSpPr>
        <p:spPr>
          <a:xfrm>
            <a:off x="457200" y="1524000"/>
            <a:ext cx="8229600" cy="1143000"/>
          </a:xfrm>
        </p:spPr>
        <p:txBody>
          <a:bodyPr/>
          <a:lstStyle/>
          <a:p>
            <a:r>
              <a:rPr lang="en-US" dirty="0" smtClean="0"/>
              <a:t>Click to edit Master title style</a:t>
            </a:r>
            <a:endParaRPr lang="en-US" dirty="0"/>
          </a:p>
        </p:txBody>
      </p:sp>
      <p:sp>
        <p:nvSpPr>
          <p:cNvPr id="28" name="Rectangle 13"/>
          <p:cNvSpPr>
            <a:spLocks noGrp="1" noChangeArrowheads="1"/>
          </p:cNvSpPr>
          <p:nvPr userDrawn="1">
            <p:ph type="dt" sz="quarter" idx="10"/>
          </p:nvPr>
        </p:nvSpPr>
        <p:spPr>
          <a:xfrm>
            <a:off x="457200" y="6248400"/>
            <a:ext cx="2133600" cy="476250"/>
          </a:xfrm>
          <a:prstGeom prst="rect">
            <a:avLst/>
          </a:prstGeom>
        </p:spPr>
        <p:txBody>
          <a:bodyPr/>
          <a:lstStyle>
            <a:lvl1pPr eaLnBrk="0" hangingPunct="0">
              <a:defRPr/>
            </a:lvl1pPr>
          </a:lstStyle>
          <a:p>
            <a:pPr>
              <a:defRPr/>
            </a:pPr>
            <a:fld id="{8E1126A9-F054-4DAB-8C15-F9E632EE258E}" type="datetimeFigureOut">
              <a:rPr lang="en-US"/>
              <a:pPr>
                <a:defRPr/>
              </a:pPr>
              <a:t>10/13/10</a:t>
            </a:fld>
            <a:endParaRPr lang="en-US" dirty="0"/>
          </a:p>
        </p:txBody>
      </p:sp>
      <p:sp>
        <p:nvSpPr>
          <p:cNvPr id="29" name="Rectangle 14"/>
          <p:cNvSpPr>
            <a:spLocks noGrp="1" noChangeArrowheads="1"/>
          </p:cNvSpPr>
          <p:nvPr userDrawn="1">
            <p:ph type="ftr" sz="quarter" idx="11"/>
          </p:nvPr>
        </p:nvSpPr>
        <p:spPr>
          <a:xfrm>
            <a:off x="3124200" y="6251575"/>
            <a:ext cx="2895600" cy="476250"/>
          </a:xfrm>
          <a:prstGeom prst="rect">
            <a:avLst/>
          </a:prstGeom>
        </p:spPr>
        <p:txBody>
          <a:bodyPr/>
          <a:lstStyle>
            <a:lvl1pPr eaLnBrk="0" hangingPunct="0">
              <a:defRPr/>
            </a:lvl1pPr>
          </a:lstStyle>
          <a:p>
            <a:pPr>
              <a:defRPr/>
            </a:pPr>
            <a:endParaRPr lang="en-US" dirty="0"/>
          </a:p>
        </p:txBody>
      </p:sp>
      <p:sp>
        <p:nvSpPr>
          <p:cNvPr id="30" name="Rectangle 15"/>
          <p:cNvSpPr>
            <a:spLocks noGrp="1" noChangeArrowheads="1"/>
          </p:cNvSpPr>
          <p:nvPr userDrawn="1">
            <p:ph type="sldNum" sz="quarter" idx="12"/>
          </p:nvPr>
        </p:nvSpPr>
        <p:spPr>
          <a:xfrm>
            <a:off x="6553200" y="6254750"/>
            <a:ext cx="2133600" cy="476250"/>
          </a:xfrm>
          <a:prstGeom prst="rect">
            <a:avLst/>
          </a:prstGeom>
        </p:spPr>
        <p:txBody>
          <a:bodyPr/>
          <a:lstStyle>
            <a:lvl1pPr eaLnBrk="0" hangingPunct="0">
              <a:defRPr/>
            </a:lvl1pPr>
          </a:lstStyle>
          <a:p>
            <a:pPr>
              <a:defRPr/>
            </a:pPr>
            <a:fld id="{45C93D54-6D4C-4AD7-81BB-7B38B57A22C8}" type="slidenum">
              <a:rPr lang="en-US"/>
              <a:pPr>
                <a:defRPr/>
              </a:pPr>
              <a:t>‹#›</a:t>
            </a:fld>
            <a:endParaRPr lang="en-US" dirty="0"/>
          </a:p>
        </p:txBody>
      </p:sp>
    </p:spTree>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0327310-2397-42B5-81F6-D336DE556850}"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8D0B3256-4F3D-4D7B-9850-C210DA7E670C}"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EA74302-B6A2-41E3-9FF5-A7B1B55279F1}" type="datetimeFigureOut">
              <a:rPr lang="en-US"/>
              <a:pPr>
                <a:defRPr/>
              </a:pPr>
              <a:t>10/13/10</a:t>
            </a:fld>
            <a:endParaRPr lang="en-US" dirty="0"/>
          </a:p>
        </p:txBody>
      </p:sp>
      <p:sp>
        <p:nvSpPr>
          <p:cNvPr id="8"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6547FE4-485F-4493-925B-29E11F915E24}" type="slidenum">
              <a:rPr lang="en-US"/>
              <a:pPr>
                <a:defRPr/>
              </a:pPr>
              <a:t>‹#›</a:t>
            </a:fld>
            <a:endParaRPr lang="en-US" dirty="0"/>
          </a:p>
        </p:txBody>
      </p:sp>
      <p:sp>
        <p:nvSpPr>
          <p:cNvPr id="9"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1BB9101-19D6-4365-BC2E-58F86D3B644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68A45426-B3AC-416E-8D4F-79C1C05833D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C76A1B0C-1B14-4E2E-A1DA-83B72E26769A}" type="datetimeFigureOut">
              <a:rPr lang="en-US"/>
              <a:pPr>
                <a:defRPr/>
              </a:pPr>
              <a:t>10/13/10</a:t>
            </a:fld>
            <a:endParaRPr lang="en-US" dirty="0"/>
          </a:p>
        </p:txBody>
      </p:sp>
      <p:sp>
        <p:nvSpPr>
          <p:cNvPr id="3"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02A6DA6F-5D94-4434-8793-2FBCD2A44509}"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ECB702BF-5BEA-484F-8FE7-6588E413EC1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19BADCAC-7018-4D95-8985-629775F56AEC}"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2AF3087A-7B32-45DD-9A66-73A4CA07EB53}"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51E61FE-E9B7-4674-9765-371298AE4850}"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C76A1B0C-1B14-4E2E-A1DA-83B72E26769A}" type="datetimeFigureOut">
              <a:rPr lang="en-US"/>
              <a:pPr>
                <a:defRPr/>
              </a:pPr>
              <a:t>10/13/10</a:t>
            </a:fld>
            <a:endParaRPr lang="en-US" dirty="0"/>
          </a:p>
        </p:txBody>
      </p:sp>
      <p:sp>
        <p:nvSpPr>
          <p:cNvPr id="3"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02A6DA6F-5D94-4434-8793-2FBCD2A44509}"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9C0F0DF-61DD-442A-A2FC-76FEB807AED2}"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2DD0715-83A5-41C8-9339-42F4846D9495}"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E6ACF91-3745-4263-9C23-E9A39322FB5A}"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5F9A1E9-DFB4-4AF5-978A-5663210673D9}"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2DEF148-B4B3-4E23-B103-E1F3428781F7}"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2A55CDD-6E4F-46B9-96E1-4A0927AFD485}"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6DE854B5-91C5-44FD-B5AC-715355322D17}"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B5C9EA70-7748-4C3D-9900-21677D447166}"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025FF577-16C1-4E67-904E-AF7F971830EB}"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5BA5CDB7-DED8-4605-9E65-2764C753AED9}"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124B8E6-8CFE-4438-B712-B384FCF899B6}"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A866B05-766C-45BF-82A4-0DE3ED821AC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3" name="Text Box 9"/>
          <p:cNvSpPr txBox="1">
            <a:spLocks noChangeArrowheads="1"/>
          </p:cNvSpPr>
          <p:nvPr/>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4" name="Picture 10" descr="Logo Onl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4" name="Group 11"/>
          <p:cNvGrpSpPr>
            <a:grpSpLocks/>
          </p:cNvGrpSpPr>
          <p:nvPr/>
        </p:nvGrpSpPr>
        <p:grpSpPr bwMode="auto">
          <a:xfrm>
            <a:off x="1828800" y="152400"/>
            <a:ext cx="5562600" cy="1055688"/>
            <a:chOff x="1008" y="96"/>
            <a:chExt cx="3504" cy="665"/>
          </a:xfrm>
        </p:grpSpPr>
        <p:sp>
          <p:nvSpPr>
            <p:cNvPr id="16" name="Line 12"/>
            <p:cNvSpPr>
              <a:spLocks noChangeShapeType="1"/>
            </p:cNvSpPr>
            <p:nvPr/>
          </p:nvSpPr>
          <p:spPr bwMode="auto">
            <a:xfrm>
              <a:off x="1344" y="528"/>
              <a:ext cx="2736" cy="0"/>
            </a:xfrm>
            <a:prstGeom prst="line">
              <a:avLst/>
            </a:prstGeom>
            <a:noFill/>
            <a:ln w="25400">
              <a:solidFill>
                <a:srgbClr val="FFCC00"/>
              </a:solidFill>
              <a:round/>
              <a:headEnd/>
              <a:tailEnd/>
            </a:ln>
            <a:effectLst/>
          </p:spPr>
          <p:txBody>
            <a:bodyPr/>
            <a:lstStyle/>
            <a:p>
              <a:pPr>
                <a:defRPr/>
              </a:pPr>
              <a:endParaRPr lang="en-US" dirty="0"/>
            </a:p>
          </p:txBody>
        </p:sp>
        <p:sp>
          <p:nvSpPr>
            <p:cNvPr id="17" name="WordArt 13"/>
            <p:cNvSpPr>
              <a:spLocks noChangeArrowheads="1" noChangeShapeType="1" noTextEdit="1"/>
            </p:cNvSpPr>
            <p:nvPr/>
          </p:nvSpPr>
          <p:spPr bwMode="auto">
            <a:xfrm>
              <a:off x="1344" y="96"/>
              <a:ext cx="2712" cy="252"/>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8" name="Text Box 14"/>
            <p:cNvSpPr txBox="1">
              <a:spLocks noChangeArrowheads="1"/>
            </p:cNvSpPr>
            <p:nvPr/>
          </p:nvSpPr>
          <p:spPr bwMode="auto">
            <a:xfrm>
              <a:off x="1008" y="528"/>
              <a:ext cx="1872" cy="233"/>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  E. Lawlor                                                  Commissioner</a:t>
              </a:r>
              <a:endParaRPr lang="en-US" sz="900" dirty="0">
                <a:solidFill>
                  <a:schemeClr val="accent2"/>
                </a:solidFill>
              </a:endParaRPr>
            </a:p>
          </p:txBody>
        </p:sp>
        <p:sp>
          <p:nvSpPr>
            <p:cNvPr id="19" name="Text Box 15"/>
            <p:cNvSpPr txBox="1">
              <a:spLocks noChangeArrowheads="1"/>
            </p:cNvSpPr>
            <p:nvPr/>
          </p:nvSpPr>
          <p:spPr bwMode="auto">
            <a:xfrm>
              <a:off x="2640" y="528"/>
              <a:ext cx="1872" cy="230"/>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sp>
        <p:nvSpPr>
          <p:cNvPr id="20" name="Rectangle 19"/>
          <p:cNvSpPr/>
          <p:nvPr userDrawn="1"/>
        </p:nvSpPr>
        <p:spPr>
          <a:xfrm>
            <a:off x="4448175" y="2514600"/>
            <a:ext cx="1266825" cy="369888"/>
          </a:xfrm>
          <a:prstGeom prst="rect">
            <a:avLst/>
          </a:prstGeom>
        </p:spPr>
        <p:txBody>
          <a:bodyPr>
            <a:spAutoFit/>
          </a:bodyPr>
          <a:lstStyle/>
          <a:p>
            <a:pPr eaLnBrk="0" hangingPunct="0">
              <a:defRPr/>
            </a:pPr>
            <a:r>
              <a:rPr lang="en-US" dirty="0"/>
              <a:t> </a:t>
            </a:r>
          </a:p>
        </p:txBody>
      </p:sp>
      <p:grpSp>
        <p:nvGrpSpPr>
          <p:cNvPr id="5" name="Group 39"/>
          <p:cNvGrpSpPr>
            <a:grpSpLocks/>
          </p:cNvGrpSpPr>
          <p:nvPr userDrawn="1"/>
        </p:nvGrpSpPr>
        <p:grpSpPr bwMode="auto">
          <a:xfrm>
            <a:off x="7620000" y="0"/>
            <a:ext cx="1676400" cy="1143000"/>
            <a:chOff x="7391400" y="-762000"/>
            <a:chExt cx="1676400" cy="1143000"/>
          </a:xfrm>
        </p:grpSpPr>
        <p:sp>
          <p:nvSpPr>
            <p:cNvPr id="22" name="Rectangle 21"/>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15" name="Group 35"/>
            <p:cNvGrpSpPr>
              <a:grpSpLocks/>
            </p:cNvGrpSpPr>
            <p:nvPr userDrawn="1"/>
          </p:nvGrpSpPr>
          <p:grpSpPr bwMode="auto">
            <a:xfrm>
              <a:off x="7391400" y="-762000"/>
              <a:ext cx="1676400" cy="1143000"/>
              <a:chOff x="7212908" y="-1140924"/>
              <a:chExt cx="1676400" cy="1143000"/>
            </a:xfrm>
          </p:grpSpPr>
          <p:sp>
            <p:nvSpPr>
              <p:cNvPr id="24" name="Rectangle 23"/>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5" name="Oval 24"/>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27" name="Picture 4"/>
              <p:cNvPicPr>
                <a:picLocks noChangeAspect="1" noChangeArrowheads="1"/>
              </p:cNvPicPr>
              <p:nvPr userDrawn="1"/>
            </p:nvPicPr>
            <p:blipFill>
              <a:blip r:embed="rId3"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
        <p:nvSpPr>
          <p:cNvPr id="110604" name="Rectangle 12"/>
          <p:cNvSpPr>
            <a:spLocks noGrp="1" noChangeArrowheads="1"/>
          </p:cNvSpPr>
          <p:nvPr>
            <p:ph type="subTitle" sz="quarter" idx="1"/>
          </p:nvPr>
        </p:nvSpPr>
        <p:spPr>
          <a:xfrm>
            <a:off x="1371600" y="3505200"/>
            <a:ext cx="6400800" cy="1752600"/>
          </a:xfrm>
        </p:spPr>
        <p:txBody>
          <a:bodyPr/>
          <a:lstStyle>
            <a:lvl1pPr marL="0" indent="0" algn="ctr">
              <a:buFont typeface="Wingdings" pitchFamily="2" charset="2"/>
              <a:buNone/>
              <a:defRPr/>
            </a:lvl1pPr>
          </a:lstStyle>
          <a:p>
            <a:r>
              <a:rPr lang="en-US" dirty="0"/>
              <a:t>Click to edit Master subtitle style</a:t>
            </a:r>
          </a:p>
        </p:txBody>
      </p:sp>
      <p:sp>
        <p:nvSpPr>
          <p:cNvPr id="26" name="Title 25"/>
          <p:cNvSpPr>
            <a:spLocks noGrp="1"/>
          </p:cNvSpPr>
          <p:nvPr>
            <p:ph type="title"/>
          </p:nvPr>
        </p:nvSpPr>
        <p:spPr>
          <a:xfrm>
            <a:off x="457200" y="1524000"/>
            <a:ext cx="8229600" cy="1143000"/>
          </a:xfrm>
        </p:spPr>
        <p:txBody>
          <a:bodyPr/>
          <a:lstStyle/>
          <a:p>
            <a:r>
              <a:rPr lang="en-US" dirty="0" smtClean="0"/>
              <a:t>Click to edit Master title style</a:t>
            </a:r>
            <a:endParaRPr lang="en-US" dirty="0"/>
          </a:p>
        </p:txBody>
      </p:sp>
      <p:sp>
        <p:nvSpPr>
          <p:cNvPr id="28" name="Rectangle 13"/>
          <p:cNvSpPr>
            <a:spLocks noGrp="1" noChangeArrowheads="1"/>
          </p:cNvSpPr>
          <p:nvPr userDrawn="1">
            <p:ph type="dt" sz="quarter" idx="10"/>
          </p:nvPr>
        </p:nvSpPr>
        <p:spPr>
          <a:xfrm>
            <a:off x="457200" y="6248400"/>
            <a:ext cx="2133600" cy="476250"/>
          </a:xfrm>
          <a:prstGeom prst="rect">
            <a:avLst/>
          </a:prstGeom>
        </p:spPr>
        <p:txBody>
          <a:bodyPr/>
          <a:lstStyle>
            <a:lvl1pPr eaLnBrk="0" hangingPunct="0">
              <a:defRPr/>
            </a:lvl1pPr>
          </a:lstStyle>
          <a:p>
            <a:pPr>
              <a:defRPr/>
            </a:pPr>
            <a:fld id="{8E1126A9-F054-4DAB-8C15-F9E632EE258E}" type="datetimeFigureOut">
              <a:rPr lang="en-US"/>
              <a:pPr>
                <a:defRPr/>
              </a:pPr>
              <a:t>10/13/10</a:t>
            </a:fld>
            <a:endParaRPr lang="en-US" dirty="0"/>
          </a:p>
        </p:txBody>
      </p:sp>
      <p:sp>
        <p:nvSpPr>
          <p:cNvPr id="29" name="Rectangle 14"/>
          <p:cNvSpPr>
            <a:spLocks noGrp="1" noChangeArrowheads="1"/>
          </p:cNvSpPr>
          <p:nvPr userDrawn="1">
            <p:ph type="ftr" sz="quarter" idx="11"/>
          </p:nvPr>
        </p:nvSpPr>
        <p:spPr>
          <a:xfrm>
            <a:off x="3124200" y="6251575"/>
            <a:ext cx="2895600" cy="476250"/>
          </a:xfrm>
          <a:prstGeom prst="rect">
            <a:avLst/>
          </a:prstGeom>
        </p:spPr>
        <p:txBody>
          <a:bodyPr/>
          <a:lstStyle>
            <a:lvl1pPr eaLnBrk="0" hangingPunct="0">
              <a:defRPr/>
            </a:lvl1pPr>
          </a:lstStyle>
          <a:p>
            <a:pPr>
              <a:defRPr/>
            </a:pPr>
            <a:endParaRPr lang="en-US" dirty="0"/>
          </a:p>
        </p:txBody>
      </p:sp>
      <p:sp>
        <p:nvSpPr>
          <p:cNvPr id="30" name="Rectangle 15"/>
          <p:cNvSpPr>
            <a:spLocks noGrp="1" noChangeArrowheads="1"/>
          </p:cNvSpPr>
          <p:nvPr userDrawn="1">
            <p:ph type="sldNum" sz="quarter" idx="12"/>
          </p:nvPr>
        </p:nvSpPr>
        <p:spPr>
          <a:xfrm>
            <a:off x="6553200" y="6254750"/>
            <a:ext cx="2133600" cy="476250"/>
          </a:xfrm>
          <a:prstGeom prst="rect">
            <a:avLst/>
          </a:prstGeom>
        </p:spPr>
        <p:txBody>
          <a:bodyPr/>
          <a:lstStyle>
            <a:lvl1pPr eaLnBrk="0" hangingPunct="0">
              <a:defRPr/>
            </a:lvl1pPr>
          </a:lstStyle>
          <a:p>
            <a:pPr>
              <a:defRPr/>
            </a:pPr>
            <a:fld id="{45C93D54-6D4C-4AD7-81BB-7B38B57A22C8}" type="slidenum">
              <a:rPr lang="en-US"/>
              <a:pPr>
                <a:defRPr/>
              </a:pPr>
              <a:t>‹#›</a:t>
            </a:fld>
            <a:endParaRPr lang="en-US" dirty="0"/>
          </a:p>
        </p:txBody>
      </p:sp>
    </p:spTree>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0327310-2397-42B5-81F6-D336DE556850}"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8D0B3256-4F3D-4D7B-9850-C210DA7E670C}"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ECB702BF-5BEA-484F-8FE7-6588E413EC1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19BADCAC-7018-4D95-8985-629775F56AEC}"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EA74302-B6A2-41E3-9FF5-A7B1B55279F1}" type="datetimeFigureOut">
              <a:rPr lang="en-US"/>
              <a:pPr>
                <a:defRPr/>
              </a:pPr>
              <a:t>10/13/10</a:t>
            </a:fld>
            <a:endParaRPr lang="en-US" dirty="0"/>
          </a:p>
        </p:txBody>
      </p:sp>
      <p:sp>
        <p:nvSpPr>
          <p:cNvPr id="8"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6547FE4-485F-4493-925B-29E11F915E24}" type="slidenum">
              <a:rPr lang="en-US"/>
              <a:pPr>
                <a:defRPr/>
              </a:pPr>
              <a:t>‹#›</a:t>
            </a:fld>
            <a:endParaRPr lang="en-US" dirty="0"/>
          </a:p>
        </p:txBody>
      </p:sp>
      <p:sp>
        <p:nvSpPr>
          <p:cNvPr id="9"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1BB9101-19D6-4365-BC2E-58F86D3B644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68A45426-B3AC-416E-8D4F-79C1C05833D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C76A1B0C-1B14-4E2E-A1DA-83B72E26769A}" type="datetimeFigureOut">
              <a:rPr lang="en-US"/>
              <a:pPr>
                <a:defRPr/>
              </a:pPr>
              <a:t>10/13/10</a:t>
            </a:fld>
            <a:endParaRPr lang="en-US" dirty="0"/>
          </a:p>
        </p:txBody>
      </p:sp>
      <p:sp>
        <p:nvSpPr>
          <p:cNvPr id="3"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02A6DA6F-5D94-4434-8793-2FBCD2A44509}"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ECB702BF-5BEA-484F-8FE7-6588E413EC1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19BADCAC-7018-4D95-8985-629775F56AEC}"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2AF3087A-7B32-45DD-9A66-73A4CA07EB53}"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51E61FE-E9B7-4674-9765-371298AE4850}"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9C0F0DF-61DD-442A-A2FC-76FEB807AED2}"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2DD0715-83A5-41C8-9339-42F4846D9495}"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E6ACF91-3745-4263-9C23-E9A39322FB5A}"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5F9A1E9-DFB4-4AF5-978A-5663210673D9}"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2DEF148-B4B3-4E23-B103-E1F3428781F7}" type="datetimeFigureOut">
              <a:rPr lang="en-US"/>
              <a:pPr>
                <a:defRPr/>
              </a:pPr>
              <a:t>10/13/10</a:t>
            </a:fld>
            <a:endParaRPr lang="en-US" dirty="0"/>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A2A55CDD-6E4F-46B9-96E1-4A0927AFD485}" type="slidenum">
              <a:rPr lang="en-US"/>
              <a:pPr>
                <a:defRPr/>
              </a:pPr>
              <a:t>‹#›</a:t>
            </a:fld>
            <a:endParaRPr lang="en-US" dirty="0"/>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6DE854B5-91C5-44FD-B5AC-715355322D17}"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B5C9EA70-7748-4C3D-9900-21677D447166}"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025FF577-16C1-4E67-904E-AF7F971830EB}"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5BA5CDB7-DED8-4605-9E65-2764C753AED9}"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2AF3087A-7B32-45DD-9A66-73A4CA07EB53}"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51E61FE-E9B7-4674-9765-371298AE4850}"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4124B8E6-8CFE-4438-B712-B384FCF899B6}"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7A866B05-766C-45BF-82A4-0DE3ED821AC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3" name="Text Box 9"/>
          <p:cNvSpPr txBox="1">
            <a:spLocks noChangeArrowheads="1"/>
          </p:cNvSpPr>
          <p:nvPr/>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4" name="Picture 10" descr="Logo Onl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4" name="Group 11"/>
          <p:cNvGrpSpPr>
            <a:grpSpLocks/>
          </p:cNvGrpSpPr>
          <p:nvPr/>
        </p:nvGrpSpPr>
        <p:grpSpPr bwMode="auto">
          <a:xfrm>
            <a:off x="1828800" y="152400"/>
            <a:ext cx="5562600" cy="1055688"/>
            <a:chOff x="1008" y="96"/>
            <a:chExt cx="3504" cy="665"/>
          </a:xfrm>
        </p:grpSpPr>
        <p:sp>
          <p:nvSpPr>
            <p:cNvPr id="16" name="Line 12"/>
            <p:cNvSpPr>
              <a:spLocks noChangeShapeType="1"/>
            </p:cNvSpPr>
            <p:nvPr/>
          </p:nvSpPr>
          <p:spPr bwMode="auto">
            <a:xfrm>
              <a:off x="1344" y="528"/>
              <a:ext cx="2736" cy="0"/>
            </a:xfrm>
            <a:prstGeom prst="line">
              <a:avLst/>
            </a:prstGeom>
            <a:noFill/>
            <a:ln w="25400">
              <a:solidFill>
                <a:srgbClr val="FFCC00"/>
              </a:solidFill>
              <a:round/>
              <a:headEnd/>
              <a:tailEnd/>
            </a:ln>
            <a:effectLst/>
          </p:spPr>
          <p:txBody>
            <a:bodyPr/>
            <a:lstStyle/>
            <a:p>
              <a:pPr>
                <a:defRPr/>
              </a:pPr>
              <a:endParaRPr lang="en-US" dirty="0"/>
            </a:p>
          </p:txBody>
        </p:sp>
        <p:sp>
          <p:nvSpPr>
            <p:cNvPr id="17" name="WordArt 13"/>
            <p:cNvSpPr>
              <a:spLocks noChangeArrowheads="1" noChangeShapeType="1" noTextEdit="1"/>
            </p:cNvSpPr>
            <p:nvPr/>
          </p:nvSpPr>
          <p:spPr bwMode="auto">
            <a:xfrm>
              <a:off x="1344" y="96"/>
              <a:ext cx="2712" cy="252"/>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8" name="Text Box 14"/>
            <p:cNvSpPr txBox="1">
              <a:spLocks noChangeArrowheads="1"/>
            </p:cNvSpPr>
            <p:nvPr/>
          </p:nvSpPr>
          <p:spPr bwMode="auto">
            <a:xfrm>
              <a:off x="1008" y="528"/>
              <a:ext cx="1872" cy="233"/>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  E. Lawlor                                                  Commissioner</a:t>
              </a:r>
              <a:endParaRPr lang="en-US" sz="900" dirty="0">
                <a:solidFill>
                  <a:schemeClr val="accent2"/>
                </a:solidFill>
              </a:endParaRPr>
            </a:p>
          </p:txBody>
        </p:sp>
        <p:sp>
          <p:nvSpPr>
            <p:cNvPr id="19" name="Text Box 15"/>
            <p:cNvSpPr txBox="1">
              <a:spLocks noChangeArrowheads="1"/>
            </p:cNvSpPr>
            <p:nvPr/>
          </p:nvSpPr>
          <p:spPr bwMode="auto">
            <a:xfrm>
              <a:off x="2640" y="528"/>
              <a:ext cx="1872" cy="230"/>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sp>
        <p:nvSpPr>
          <p:cNvPr id="20" name="Rectangle 19"/>
          <p:cNvSpPr/>
          <p:nvPr userDrawn="1"/>
        </p:nvSpPr>
        <p:spPr>
          <a:xfrm>
            <a:off x="4448175" y="2514600"/>
            <a:ext cx="1266825" cy="369888"/>
          </a:xfrm>
          <a:prstGeom prst="rect">
            <a:avLst/>
          </a:prstGeom>
        </p:spPr>
        <p:txBody>
          <a:bodyPr>
            <a:spAutoFit/>
          </a:bodyPr>
          <a:lstStyle/>
          <a:p>
            <a:pPr eaLnBrk="0" hangingPunct="0">
              <a:defRPr/>
            </a:pPr>
            <a:r>
              <a:rPr lang="en-US" dirty="0"/>
              <a:t> </a:t>
            </a:r>
          </a:p>
        </p:txBody>
      </p:sp>
      <p:grpSp>
        <p:nvGrpSpPr>
          <p:cNvPr id="5" name="Group 39"/>
          <p:cNvGrpSpPr>
            <a:grpSpLocks/>
          </p:cNvGrpSpPr>
          <p:nvPr userDrawn="1"/>
        </p:nvGrpSpPr>
        <p:grpSpPr bwMode="auto">
          <a:xfrm>
            <a:off x="7620000" y="0"/>
            <a:ext cx="1676400" cy="1143000"/>
            <a:chOff x="7391400" y="-762000"/>
            <a:chExt cx="1676400" cy="1143000"/>
          </a:xfrm>
        </p:grpSpPr>
        <p:sp>
          <p:nvSpPr>
            <p:cNvPr id="22" name="Rectangle 21"/>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15" name="Group 35"/>
            <p:cNvGrpSpPr>
              <a:grpSpLocks/>
            </p:cNvGrpSpPr>
            <p:nvPr userDrawn="1"/>
          </p:nvGrpSpPr>
          <p:grpSpPr bwMode="auto">
            <a:xfrm>
              <a:off x="7391400" y="-762000"/>
              <a:ext cx="1676400" cy="1143000"/>
              <a:chOff x="7212908" y="-1140924"/>
              <a:chExt cx="1676400" cy="1143000"/>
            </a:xfrm>
          </p:grpSpPr>
          <p:sp>
            <p:nvSpPr>
              <p:cNvPr id="24" name="Rectangle 23"/>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5" name="Oval 24"/>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27" name="Picture 4"/>
              <p:cNvPicPr>
                <a:picLocks noChangeAspect="1" noChangeArrowheads="1"/>
              </p:cNvPicPr>
              <p:nvPr userDrawn="1"/>
            </p:nvPicPr>
            <p:blipFill>
              <a:blip r:embed="rId3"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
        <p:nvSpPr>
          <p:cNvPr id="110604" name="Rectangle 12"/>
          <p:cNvSpPr>
            <a:spLocks noGrp="1" noChangeArrowheads="1"/>
          </p:cNvSpPr>
          <p:nvPr>
            <p:ph type="subTitle" sz="quarter" idx="1"/>
          </p:nvPr>
        </p:nvSpPr>
        <p:spPr>
          <a:xfrm>
            <a:off x="1371600" y="3505200"/>
            <a:ext cx="6400800" cy="1752600"/>
          </a:xfrm>
        </p:spPr>
        <p:txBody>
          <a:bodyPr/>
          <a:lstStyle>
            <a:lvl1pPr marL="0" indent="0" algn="ctr">
              <a:buFont typeface="Wingdings" pitchFamily="2" charset="2"/>
              <a:buNone/>
              <a:defRPr/>
            </a:lvl1pPr>
          </a:lstStyle>
          <a:p>
            <a:r>
              <a:rPr lang="en-US" dirty="0"/>
              <a:t>Click to edit Master subtitle style</a:t>
            </a:r>
          </a:p>
        </p:txBody>
      </p:sp>
      <p:sp>
        <p:nvSpPr>
          <p:cNvPr id="26" name="Title 25"/>
          <p:cNvSpPr>
            <a:spLocks noGrp="1"/>
          </p:cNvSpPr>
          <p:nvPr>
            <p:ph type="title"/>
          </p:nvPr>
        </p:nvSpPr>
        <p:spPr>
          <a:xfrm>
            <a:off x="457200" y="1524000"/>
            <a:ext cx="8229600" cy="1143000"/>
          </a:xfrm>
        </p:spPr>
        <p:txBody>
          <a:bodyPr/>
          <a:lstStyle/>
          <a:p>
            <a:r>
              <a:rPr lang="en-US" dirty="0" smtClean="0"/>
              <a:t>Click to edit Master title style</a:t>
            </a:r>
            <a:endParaRPr lang="en-US" dirty="0"/>
          </a:p>
        </p:txBody>
      </p:sp>
      <p:sp>
        <p:nvSpPr>
          <p:cNvPr id="28" name="Rectangle 13"/>
          <p:cNvSpPr>
            <a:spLocks noGrp="1" noChangeArrowheads="1"/>
          </p:cNvSpPr>
          <p:nvPr userDrawn="1">
            <p:ph type="dt" sz="quarter" idx="10"/>
          </p:nvPr>
        </p:nvSpPr>
        <p:spPr>
          <a:xfrm>
            <a:off x="457200" y="6248400"/>
            <a:ext cx="2133600" cy="476250"/>
          </a:xfrm>
          <a:prstGeom prst="rect">
            <a:avLst/>
          </a:prstGeom>
        </p:spPr>
        <p:txBody>
          <a:bodyPr/>
          <a:lstStyle>
            <a:lvl1pPr eaLnBrk="0" hangingPunct="0">
              <a:defRPr/>
            </a:lvl1pPr>
          </a:lstStyle>
          <a:p>
            <a:pPr>
              <a:defRPr/>
            </a:pPr>
            <a:fld id="{8E1126A9-F054-4DAB-8C15-F9E632EE258E}" type="datetimeFigureOut">
              <a:rPr lang="en-US"/>
              <a:pPr>
                <a:defRPr/>
              </a:pPr>
              <a:t>10/13/10</a:t>
            </a:fld>
            <a:endParaRPr lang="en-US" dirty="0"/>
          </a:p>
        </p:txBody>
      </p:sp>
      <p:sp>
        <p:nvSpPr>
          <p:cNvPr id="29" name="Rectangle 14"/>
          <p:cNvSpPr>
            <a:spLocks noGrp="1" noChangeArrowheads="1"/>
          </p:cNvSpPr>
          <p:nvPr userDrawn="1">
            <p:ph type="ftr" sz="quarter" idx="11"/>
          </p:nvPr>
        </p:nvSpPr>
        <p:spPr>
          <a:xfrm>
            <a:off x="3124200" y="6251575"/>
            <a:ext cx="2895600" cy="476250"/>
          </a:xfrm>
          <a:prstGeom prst="rect">
            <a:avLst/>
          </a:prstGeom>
        </p:spPr>
        <p:txBody>
          <a:bodyPr/>
          <a:lstStyle>
            <a:lvl1pPr eaLnBrk="0" hangingPunct="0">
              <a:defRPr/>
            </a:lvl1pPr>
          </a:lstStyle>
          <a:p>
            <a:pPr>
              <a:defRPr/>
            </a:pPr>
            <a:endParaRPr lang="en-US" dirty="0"/>
          </a:p>
        </p:txBody>
      </p:sp>
      <p:sp>
        <p:nvSpPr>
          <p:cNvPr id="30" name="Rectangle 15"/>
          <p:cNvSpPr>
            <a:spLocks noGrp="1" noChangeArrowheads="1"/>
          </p:cNvSpPr>
          <p:nvPr userDrawn="1">
            <p:ph type="sldNum" sz="quarter" idx="12"/>
          </p:nvPr>
        </p:nvSpPr>
        <p:spPr>
          <a:xfrm>
            <a:off x="6553200" y="6254750"/>
            <a:ext cx="2133600" cy="476250"/>
          </a:xfrm>
          <a:prstGeom prst="rect">
            <a:avLst/>
          </a:prstGeom>
        </p:spPr>
        <p:txBody>
          <a:bodyPr/>
          <a:lstStyle>
            <a:lvl1pPr eaLnBrk="0" hangingPunct="0">
              <a:defRPr/>
            </a:lvl1pPr>
          </a:lstStyle>
          <a:p>
            <a:pPr>
              <a:defRPr/>
            </a:pPr>
            <a:fld id="{45C93D54-6D4C-4AD7-81BB-7B38B57A22C8}" type="slidenum">
              <a:rPr lang="en-US"/>
              <a:pPr>
                <a:defRPr/>
              </a:pPr>
              <a:t>‹#›</a:t>
            </a:fld>
            <a:endParaRPr lang="en-US" dirty="0"/>
          </a:p>
        </p:txBody>
      </p:sp>
    </p:spTree>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2860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0327310-2397-42B5-81F6-D336DE556850}" type="datetimeFigureOut">
              <a:rPr lang="en-US"/>
              <a:pPr>
                <a:defRPr/>
              </a:pPr>
              <a:t>10/13/10</a:t>
            </a:fld>
            <a:endParaRPr lang="en-US" dirty="0"/>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8D0B3256-4F3D-4D7B-9850-C210DA7E670C}" type="slidenum">
              <a:rPr lang="en-US"/>
              <a:pPr>
                <a:defRPr/>
              </a:pPr>
              <a:t>‹#›</a:t>
            </a:fld>
            <a:endParaRPr lang="en-US" dirty="0"/>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BEA74302-B6A2-41E3-9FF5-A7B1B55279F1}" type="datetimeFigureOut">
              <a:rPr lang="en-US"/>
              <a:pPr>
                <a:defRPr/>
              </a:pPr>
              <a:t>10/13/10</a:t>
            </a:fld>
            <a:endParaRPr lang="en-US" dirty="0"/>
          </a:p>
        </p:txBody>
      </p:sp>
      <p:sp>
        <p:nvSpPr>
          <p:cNvPr id="8"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6547FE4-485F-4493-925B-29E11F915E24}" type="slidenum">
              <a:rPr lang="en-US"/>
              <a:pPr>
                <a:defRPr/>
              </a:pPr>
              <a:t>‹#›</a:t>
            </a:fld>
            <a:endParaRPr lang="en-US" dirty="0"/>
          </a:p>
        </p:txBody>
      </p:sp>
      <p:sp>
        <p:nvSpPr>
          <p:cNvPr id="9"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81BB9101-19D6-4365-BC2E-58F86D3B644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68A45426-B3AC-416E-8D4F-79C1C05833DD}"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C76A1B0C-1B14-4E2E-A1DA-83B72E26769A}" type="datetimeFigureOut">
              <a:rPr lang="en-US"/>
              <a:pPr>
                <a:defRPr/>
              </a:pPr>
              <a:t>10/13/10</a:t>
            </a:fld>
            <a:endParaRPr lang="en-US" dirty="0"/>
          </a:p>
        </p:txBody>
      </p:sp>
      <p:sp>
        <p:nvSpPr>
          <p:cNvPr id="3" name="Rectangle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02A6DA6F-5D94-4434-8793-2FBCD2A44509}" type="slidenum">
              <a:rPr lang="en-US"/>
              <a:pPr>
                <a:defRPr/>
              </a:pPr>
              <a:t>‹#›</a:t>
            </a:fld>
            <a:endParaRPr lang="en-US" dirty="0"/>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ECB702BF-5BEA-484F-8FE7-6588E413EC15}"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19BADCAC-7018-4D95-8985-629775F56AEC}"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eaLnBrk="0" hangingPunct="0">
              <a:defRPr/>
            </a:lvl1pPr>
          </a:lstStyle>
          <a:p>
            <a:pPr>
              <a:defRPr/>
            </a:pPr>
            <a:fld id="{2AF3087A-7B32-45DD-9A66-73A4CA07EB53}" type="datetimeFigureOut">
              <a:rPr lang="en-US"/>
              <a:pPr>
                <a:defRPr/>
              </a:pPr>
              <a:t>10/13/10</a:t>
            </a:fld>
            <a:endParaRPr lang="en-US" dirty="0"/>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a:lstStyle>
            <a:lvl1pPr eaLnBrk="0" hangingPunct="0">
              <a:defRPr/>
            </a:lvl1pPr>
          </a:lstStyle>
          <a:p>
            <a:pPr>
              <a:defRPr/>
            </a:pPr>
            <a:fld id="{C51E61FE-E9B7-4674-9765-371298AE4850}" type="slidenum">
              <a:rPr lang="en-US"/>
              <a:pPr>
                <a:defRPr/>
              </a:pPr>
              <a:t>‹#›</a:t>
            </a:fld>
            <a:endParaRPr lang="en-US" dirty="0"/>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eaLnBrk="0" hangingPunct="0">
              <a:defRPr/>
            </a:lvl1pPr>
          </a:lstStyle>
          <a:p>
            <a:pPr>
              <a:defRPr/>
            </a:pPr>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4" Type="http://schemas.openxmlformats.org/officeDocument/2006/relationships/slideLayout" Target="../slideLayouts/slideLayout135.xml"/><Relationship Id="rId7" Type="http://schemas.openxmlformats.org/officeDocument/2006/relationships/slideLayout" Target="../slideLayouts/slideLayout138.xml"/><Relationship Id="rId11" Type="http://schemas.openxmlformats.org/officeDocument/2006/relationships/slideLayout" Target="../slideLayouts/slideLayout142.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8" Type="http://schemas.openxmlformats.org/officeDocument/2006/relationships/slideLayout" Target="../slideLayouts/slideLayout139.xml"/><Relationship Id="rId13" Type="http://schemas.openxmlformats.org/officeDocument/2006/relationships/theme" Target="../theme/theme10.xml"/><Relationship Id="rId10" Type="http://schemas.openxmlformats.org/officeDocument/2006/relationships/slideLayout" Target="../slideLayouts/slideLayout141.xml"/><Relationship Id="rId5" Type="http://schemas.openxmlformats.org/officeDocument/2006/relationships/slideLayout" Target="../slideLayouts/slideLayout136.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9" Type="http://schemas.openxmlformats.org/officeDocument/2006/relationships/slideLayout" Target="../slideLayouts/slideLayout140.xml"/><Relationship Id="rId3"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1.xml"/><Relationship Id="rId4" Type="http://schemas.openxmlformats.org/officeDocument/2006/relationships/slideLayout" Target="../slideLayouts/slideLayout147.xml"/><Relationship Id="rId10" Type="http://schemas.openxmlformats.org/officeDocument/2006/relationships/slideLayout" Target="../slideLayouts/slideLayout153.xml"/><Relationship Id="rId5" Type="http://schemas.openxmlformats.org/officeDocument/2006/relationships/slideLayout" Target="../slideLayouts/slideLayout148.xml"/><Relationship Id="rId7" Type="http://schemas.openxmlformats.org/officeDocument/2006/relationships/slideLayout" Target="../slideLayouts/slideLayout150.xml"/><Relationship Id="rId11" Type="http://schemas.openxmlformats.org/officeDocument/2006/relationships/slideLayout" Target="../slideLayouts/slideLayout154.xml"/><Relationship Id="rId12" Type="http://schemas.openxmlformats.org/officeDocument/2006/relationships/theme" Target="../theme/theme11.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9" Type="http://schemas.openxmlformats.org/officeDocument/2006/relationships/slideLayout" Target="../slideLayouts/slideLayout152.xml"/><Relationship Id="rId3" Type="http://schemas.openxmlformats.org/officeDocument/2006/relationships/slideLayout" Target="../slideLayouts/slideLayout146.xml"/><Relationship Id="rId6" Type="http://schemas.openxmlformats.org/officeDocument/2006/relationships/slideLayout" Target="../slideLayouts/slideLayout149.xml"/></Relationships>
</file>

<file path=ppt/slideMasters/_rels/slideMaster2.xml.rels><?xml version="1.0" encoding="UTF-8" standalone="yes"?>
<Relationships xmlns="http://schemas.openxmlformats.org/package/2006/relationships"><Relationship Id="rId14" Type="http://schemas.openxmlformats.org/officeDocument/2006/relationships/slideLayout" Target="../slideLayouts/slideLayout29.xml"/><Relationship Id="rId4" Type="http://schemas.openxmlformats.org/officeDocument/2006/relationships/slideLayout" Target="../slideLayouts/slideLayout19.xml"/><Relationship Id="rId7" Type="http://schemas.openxmlformats.org/officeDocument/2006/relationships/slideLayout" Target="../slideLayouts/slideLayout22.xml"/><Relationship Id="rId11" Type="http://schemas.openxmlformats.org/officeDocument/2006/relationships/slideLayout" Target="../slideLayouts/slideLayout26.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6" Type="http://schemas.openxmlformats.org/officeDocument/2006/relationships/theme" Target="../theme/theme2.xml"/><Relationship Id="rId8" Type="http://schemas.openxmlformats.org/officeDocument/2006/relationships/slideLayout" Target="../slideLayouts/slideLayout23.xml"/><Relationship Id="rId13" Type="http://schemas.openxmlformats.org/officeDocument/2006/relationships/slideLayout" Target="../slideLayouts/slideLayout28.xml"/><Relationship Id="rId10" Type="http://schemas.openxmlformats.org/officeDocument/2006/relationships/slideLayout" Target="../slideLayouts/slideLayout25.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9" Type="http://schemas.openxmlformats.org/officeDocument/2006/relationships/slideLayout" Target="../slideLayouts/slideLayout24.xml"/><Relationship Id="rId3" Type="http://schemas.openxmlformats.org/officeDocument/2006/relationships/slideLayout" Target="../slideLayouts/slideLayout18.xml"/><Relationship Id="rId18"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14" Type="http://schemas.openxmlformats.org/officeDocument/2006/relationships/slideLayout" Target="../slideLayouts/slideLayout44.xml"/><Relationship Id="rId4" Type="http://schemas.openxmlformats.org/officeDocument/2006/relationships/slideLayout" Target="../slideLayouts/slideLayout34.xml"/><Relationship Id="rId7" Type="http://schemas.openxmlformats.org/officeDocument/2006/relationships/slideLayout" Target="../slideLayouts/slideLayout37.xml"/><Relationship Id="rId11" Type="http://schemas.openxmlformats.org/officeDocument/2006/relationships/slideLayout" Target="../slideLayouts/slideLayout41.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6" Type="http://schemas.openxmlformats.org/officeDocument/2006/relationships/theme" Target="../theme/theme3.xml"/><Relationship Id="rId8" Type="http://schemas.openxmlformats.org/officeDocument/2006/relationships/slideLayout" Target="../slideLayouts/slideLayout38.xml"/><Relationship Id="rId13" Type="http://schemas.openxmlformats.org/officeDocument/2006/relationships/slideLayout" Target="../slideLayouts/slideLayout43.xml"/><Relationship Id="rId10" Type="http://schemas.openxmlformats.org/officeDocument/2006/relationships/slideLayout" Target="../slideLayouts/slideLayout40.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9" Type="http://schemas.openxmlformats.org/officeDocument/2006/relationships/slideLayout" Target="../slideLayouts/slideLayout39.xml"/><Relationship Id="rId3" Type="http://schemas.openxmlformats.org/officeDocument/2006/relationships/slideLayout" Target="../slideLayouts/slideLayout33.xml"/><Relationship Id="rId18"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14" Type="http://schemas.openxmlformats.org/officeDocument/2006/relationships/slideLayout" Target="../slideLayouts/slideLayout59.xml"/><Relationship Id="rId4" Type="http://schemas.openxmlformats.org/officeDocument/2006/relationships/slideLayout" Target="../slideLayouts/slideLayout49.xml"/><Relationship Id="rId7" Type="http://schemas.openxmlformats.org/officeDocument/2006/relationships/slideLayout" Target="../slideLayouts/slideLayout52.xml"/><Relationship Id="rId11" Type="http://schemas.openxmlformats.org/officeDocument/2006/relationships/slideLayout" Target="../slideLayouts/slideLayout56.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6" Type="http://schemas.openxmlformats.org/officeDocument/2006/relationships/theme" Target="../theme/theme4.xml"/><Relationship Id="rId8" Type="http://schemas.openxmlformats.org/officeDocument/2006/relationships/slideLayout" Target="../slideLayouts/slideLayout53.xml"/><Relationship Id="rId13" Type="http://schemas.openxmlformats.org/officeDocument/2006/relationships/slideLayout" Target="../slideLayouts/slideLayout58.xml"/><Relationship Id="rId10" Type="http://schemas.openxmlformats.org/officeDocument/2006/relationships/slideLayout" Target="../slideLayouts/slideLayout55.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2" Type="http://schemas.openxmlformats.org/officeDocument/2006/relationships/slideLayout" Target="../slideLayouts/slideLayout57.xml"/><Relationship Id="rId17" Type="http://schemas.openxmlformats.org/officeDocument/2006/relationships/image" Target="../media/image1.png"/><Relationship Id="rId2" Type="http://schemas.openxmlformats.org/officeDocument/2006/relationships/slideLayout" Target="../slideLayouts/slideLayout47.xml"/><Relationship Id="rId9" Type="http://schemas.openxmlformats.org/officeDocument/2006/relationships/slideLayout" Target="../slideLayouts/slideLayout54.xml"/><Relationship Id="rId3" Type="http://schemas.openxmlformats.org/officeDocument/2006/relationships/slideLayout" Target="../slideLayouts/slideLayout48.xml"/><Relationship Id="rId18"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14" Type="http://schemas.openxmlformats.org/officeDocument/2006/relationships/slideLayout" Target="../slideLayouts/slideLayout74.xml"/><Relationship Id="rId4" Type="http://schemas.openxmlformats.org/officeDocument/2006/relationships/slideLayout" Target="../slideLayouts/slideLayout64.xml"/><Relationship Id="rId7" Type="http://schemas.openxmlformats.org/officeDocument/2006/relationships/slideLayout" Target="../slideLayouts/slideLayout67.xml"/><Relationship Id="rId11" Type="http://schemas.openxmlformats.org/officeDocument/2006/relationships/slideLayout" Target="../slideLayouts/slideLayout71.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6" Type="http://schemas.openxmlformats.org/officeDocument/2006/relationships/theme" Target="../theme/theme5.xml"/><Relationship Id="rId8" Type="http://schemas.openxmlformats.org/officeDocument/2006/relationships/slideLayout" Target="../slideLayouts/slideLayout68.xml"/><Relationship Id="rId13" Type="http://schemas.openxmlformats.org/officeDocument/2006/relationships/slideLayout" Target="../slideLayouts/slideLayout73.xml"/><Relationship Id="rId10" Type="http://schemas.openxmlformats.org/officeDocument/2006/relationships/slideLayout" Target="../slideLayouts/slideLayout70.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2" Type="http://schemas.openxmlformats.org/officeDocument/2006/relationships/slideLayout" Target="../slideLayouts/slideLayout72.xml"/><Relationship Id="rId17" Type="http://schemas.openxmlformats.org/officeDocument/2006/relationships/image" Target="../media/image1.png"/><Relationship Id="rId2" Type="http://schemas.openxmlformats.org/officeDocument/2006/relationships/slideLayout" Target="../slideLayouts/slideLayout62.xml"/><Relationship Id="rId9" Type="http://schemas.openxmlformats.org/officeDocument/2006/relationships/slideLayout" Target="../slideLayouts/slideLayout69.xml"/><Relationship Id="rId3" Type="http://schemas.openxmlformats.org/officeDocument/2006/relationships/slideLayout" Target="../slideLayouts/slideLayout63.xml"/><Relationship Id="rId18"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14" Type="http://schemas.openxmlformats.org/officeDocument/2006/relationships/slideLayout" Target="../slideLayouts/slideLayout89.xml"/><Relationship Id="rId4" Type="http://schemas.openxmlformats.org/officeDocument/2006/relationships/slideLayout" Target="../slideLayouts/slideLayout79.xml"/><Relationship Id="rId7" Type="http://schemas.openxmlformats.org/officeDocument/2006/relationships/slideLayout" Target="../slideLayouts/slideLayout82.xml"/><Relationship Id="rId11" Type="http://schemas.openxmlformats.org/officeDocument/2006/relationships/slideLayout" Target="../slideLayouts/slideLayout8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6" Type="http://schemas.openxmlformats.org/officeDocument/2006/relationships/theme" Target="../theme/theme6.xml"/><Relationship Id="rId8" Type="http://schemas.openxmlformats.org/officeDocument/2006/relationships/slideLayout" Target="../slideLayouts/slideLayout83.xml"/><Relationship Id="rId13" Type="http://schemas.openxmlformats.org/officeDocument/2006/relationships/slideLayout" Target="../slideLayouts/slideLayout88.xml"/><Relationship Id="rId10" Type="http://schemas.openxmlformats.org/officeDocument/2006/relationships/slideLayout" Target="../slideLayouts/slideLayout85.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2" Type="http://schemas.openxmlformats.org/officeDocument/2006/relationships/slideLayout" Target="../slideLayouts/slideLayout87.xml"/><Relationship Id="rId17" Type="http://schemas.openxmlformats.org/officeDocument/2006/relationships/image" Target="../media/image1.png"/><Relationship Id="rId2" Type="http://schemas.openxmlformats.org/officeDocument/2006/relationships/slideLayout" Target="../slideLayouts/slideLayout77.xml"/><Relationship Id="rId9" Type="http://schemas.openxmlformats.org/officeDocument/2006/relationships/slideLayout" Target="../slideLayouts/slideLayout84.xml"/><Relationship Id="rId3" Type="http://schemas.openxmlformats.org/officeDocument/2006/relationships/slideLayout" Target="../slideLayouts/slideLayout78.xml"/><Relationship Id="rId18"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14" Type="http://schemas.openxmlformats.org/officeDocument/2006/relationships/slideLayout" Target="../slideLayouts/slideLayout104.xml"/><Relationship Id="rId4" Type="http://schemas.openxmlformats.org/officeDocument/2006/relationships/slideLayout" Target="../slideLayouts/slideLayout94.xml"/><Relationship Id="rId7" Type="http://schemas.openxmlformats.org/officeDocument/2006/relationships/slideLayout" Target="../slideLayouts/slideLayout97.xml"/><Relationship Id="rId11" Type="http://schemas.openxmlformats.org/officeDocument/2006/relationships/slideLayout" Target="../slideLayouts/slideLayout101.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6" Type="http://schemas.openxmlformats.org/officeDocument/2006/relationships/theme" Target="../theme/theme7.xml"/><Relationship Id="rId8" Type="http://schemas.openxmlformats.org/officeDocument/2006/relationships/slideLayout" Target="../slideLayouts/slideLayout98.xml"/><Relationship Id="rId13" Type="http://schemas.openxmlformats.org/officeDocument/2006/relationships/slideLayout" Target="../slideLayouts/slideLayout103.xml"/><Relationship Id="rId10" Type="http://schemas.openxmlformats.org/officeDocument/2006/relationships/slideLayout" Target="../slideLayouts/slideLayout100.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2" Type="http://schemas.openxmlformats.org/officeDocument/2006/relationships/slideLayout" Target="../slideLayouts/slideLayout102.xml"/><Relationship Id="rId17" Type="http://schemas.openxmlformats.org/officeDocument/2006/relationships/image" Target="../media/image1.png"/><Relationship Id="rId2" Type="http://schemas.openxmlformats.org/officeDocument/2006/relationships/slideLayout" Target="../slideLayouts/slideLayout92.xml"/><Relationship Id="rId9" Type="http://schemas.openxmlformats.org/officeDocument/2006/relationships/slideLayout" Target="../slideLayouts/slideLayout99.xml"/><Relationship Id="rId3" Type="http://schemas.openxmlformats.org/officeDocument/2006/relationships/slideLayout" Target="../slideLayouts/slideLayout93.xml"/><Relationship Id="rId18"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14" Type="http://schemas.openxmlformats.org/officeDocument/2006/relationships/slideLayout" Target="../slideLayouts/slideLayout119.xml"/><Relationship Id="rId4" Type="http://schemas.openxmlformats.org/officeDocument/2006/relationships/slideLayout" Target="../slideLayouts/slideLayout109.xml"/><Relationship Id="rId7" Type="http://schemas.openxmlformats.org/officeDocument/2006/relationships/slideLayout" Target="../slideLayouts/slideLayout112.xml"/><Relationship Id="rId11" Type="http://schemas.openxmlformats.org/officeDocument/2006/relationships/slideLayout" Target="../slideLayouts/slideLayout116.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6" Type="http://schemas.openxmlformats.org/officeDocument/2006/relationships/theme" Target="../theme/theme8.xml"/><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0" Type="http://schemas.openxmlformats.org/officeDocument/2006/relationships/slideLayout" Target="../slideLayouts/slideLayout115.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2" Type="http://schemas.openxmlformats.org/officeDocument/2006/relationships/slideLayout" Target="../slideLayouts/slideLayout117.xml"/><Relationship Id="rId17" Type="http://schemas.openxmlformats.org/officeDocument/2006/relationships/image" Target="../media/image1.png"/><Relationship Id="rId2" Type="http://schemas.openxmlformats.org/officeDocument/2006/relationships/slideLayout" Target="../slideLayouts/slideLayout107.xml"/><Relationship Id="rId9" Type="http://schemas.openxmlformats.org/officeDocument/2006/relationships/slideLayout" Target="../slideLayouts/slideLayout114.xml"/><Relationship Id="rId3" Type="http://schemas.openxmlformats.org/officeDocument/2006/relationships/slideLayout" Target="../slideLayouts/slideLayout108.xml"/><Relationship Id="rId18"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4" Type="http://schemas.openxmlformats.org/officeDocument/2006/relationships/slideLayout" Target="../slideLayouts/slideLayout124.xml"/><Relationship Id="rId10" Type="http://schemas.openxmlformats.org/officeDocument/2006/relationships/slideLayout" Target="../slideLayouts/slideLayout130.xml"/><Relationship Id="rId5" Type="http://schemas.openxmlformats.org/officeDocument/2006/relationships/slideLayout" Target="../slideLayouts/slideLayout125.xml"/><Relationship Id="rId7" Type="http://schemas.openxmlformats.org/officeDocument/2006/relationships/slideLayout" Target="../slideLayouts/slideLayout127.xml"/><Relationship Id="rId11" Type="http://schemas.openxmlformats.org/officeDocument/2006/relationships/slideLayout" Target="../slideLayouts/slideLayout131.xml"/><Relationship Id="rId12" Type="http://schemas.openxmlformats.org/officeDocument/2006/relationships/theme" Target="../theme/theme9.xml"/><Relationship Id="rId1" Type="http://schemas.openxmlformats.org/officeDocument/2006/relationships/slideLayout" Target="../slideLayouts/slideLayout121.xml"/><Relationship Id="rId2" Type="http://schemas.openxmlformats.org/officeDocument/2006/relationships/slideLayout" Target="../slideLayouts/slideLayout122.xml"/><Relationship Id="rId9" Type="http://schemas.openxmlformats.org/officeDocument/2006/relationships/slideLayout" Target="../slideLayouts/slideLayout129.xml"/><Relationship Id="rId3" Type="http://schemas.openxmlformats.org/officeDocument/2006/relationships/slideLayout" Target="../slideLayouts/slideLayout123.xml"/><Relationship Id="rId6"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0825" cy="6850063"/>
            <a:chOff x="0" y="0"/>
            <a:chExt cx="5758" cy="4315"/>
          </a:xfrm>
        </p:grpSpPr>
        <p:grpSp>
          <p:nvGrpSpPr>
            <p:cNvPr id="1043" name="Group 5"/>
            <p:cNvGrpSpPr>
              <a:grpSpLocks/>
            </p:cNvGrpSpPr>
            <p:nvPr userDrawn="1"/>
          </p:nvGrpSpPr>
          <p:grpSpPr bwMode="auto">
            <a:xfrm>
              <a:off x="1728" y="2230"/>
              <a:ext cx="4027" cy="2085"/>
              <a:chOff x="1728" y="2230"/>
              <a:chExt cx="4027" cy="2085"/>
            </a:xfrm>
          </p:grpSpPr>
          <p:sp>
            <p:nvSpPr>
              <p:cNvPr id="1095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1095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95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095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095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1095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1095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09581" name="Rectangle 13"/>
          <p:cNvSpPr>
            <a:spLocks noGrp="1" noRot="1" noChangeArrowheads="1"/>
          </p:cNvSpPr>
          <p:nvPr>
            <p:ph type="title"/>
          </p:nvPr>
        </p:nvSpPr>
        <p:spPr bwMode="auto">
          <a:xfrm>
            <a:off x="457200" y="990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9583" name="Rectangle 15"/>
          <p:cNvSpPr>
            <a:spLocks noGrp="1" noChangeArrowheads="1"/>
          </p:cNvSpPr>
          <p:nvPr>
            <p:ph type="body" idx="1"/>
          </p:nvPr>
        </p:nvSpPr>
        <p:spPr bwMode="auto">
          <a:xfrm>
            <a:off x="457200" y="2286000"/>
            <a:ext cx="82296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5092" r:id="rId1"/>
    <p:sldLayoutId id="2147485056" r:id="rId2"/>
    <p:sldLayoutId id="2147485093" r:id="rId3"/>
    <p:sldLayoutId id="2147485057" r:id="rId4"/>
    <p:sldLayoutId id="2147485094" r:id="rId5"/>
    <p:sldLayoutId id="2147485095" r:id="rId6"/>
    <p:sldLayoutId id="2147485096" r:id="rId7"/>
    <p:sldLayoutId id="2147485097" r:id="rId8"/>
    <p:sldLayoutId id="2147485098" r:id="rId9"/>
    <p:sldLayoutId id="2147485099" r:id="rId10"/>
    <p:sldLayoutId id="2147485100" r:id="rId11"/>
    <p:sldLayoutId id="2147485101" r:id="rId12"/>
    <p:sldLayoutId id="2147485102" r:id="rId13"/>
    <p:sldLayoutId id="2147485103" r:id="rId14"/>
    <p:sldLayoutId id="2147485104" r:id="rId15"/>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fld id="{9F785EEB-E49F-4D7A-8756-5BCD8E211F60}" type="datetimeFigureOut">
              <a:rPr lang="en-US"/>
              <a:pPr>
                <a:defRPr/>
              </a:pPr>
              <a:t>10/13/10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75213D55-8616-455E-BCB6-E2CB42D366D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 id="214748508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CAF3E44A-636F-40AF-8881-71CF532DB6B5}" type="datetimeFigureOut">
              <a:rPr lang="en-US"/>
              <a:pPr>
                <a:defRPr/>
              </a:pPr>
              <a:t>10/13/10</a:t>
            </a:fld>
            <a:endParaRPr lang="en-US" dirty="0"/>
          </a:p>
        </p:txBody>
      </p:sp>
      <p:sp>
        <p:nvSpPr>
          <p:cNvPr id="116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dirty="0"/>
          </a:p>
        </p:txBody>
      </p:sp>
      <p:sp>
        <p:nvSpPr>
          <p:cNvPr id="116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69FC46D-164B-40F1-B2B4-B939FF8DBE2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81" r:id="rId1"/>
    <p:sldLayoutId id="2147485082" r:id="rId2"/>
    <p:sldLayoutId id="2147485083" r:id="rId3"/>
    <p:sldLayoutId id="2147485084" r:id="rId4"/>
    <p:sldLayoutId id="2147485085" r:id="rId5"/>
    <p:sldLayoutId id="2147485086" r:id="rId6"/>
    <p:sldLayoutId id="2147485087" r:id="rId7"/>
    <p:sldLayoutId id="2147485088" r:id="rId8"/>
    <p:sldLayoutId id="2147485089" r:id="rId9"/>
    <p:sldLayoutId id="2147485090" r:id="rId10"/>
    <p:sldLayoutId id="21474850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1095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1095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95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095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095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1095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1095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09581" name="Rectangle 13"/>
          <p:cNvSpPr>
            <a:spLocks noGrp="1" noRot="1" noChangeArrowheads="1"/>
          </p:cNvSpPr>
          <p:nvPr>
            <p:ph type="title"/>
          </p:nvPr>
        </p:nvSpPr>
        <p:spPr bwMode="auto">
          <a:xfrm>
            <a:off x="457200" y="990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9583" name="Rectangle 15"/>
          <p:cNvSpPr>
            <a:spLocks noGrp="1" noChangeArrowheads="1"/>
          </p:cNvSpPr>
          <p:nvPr>
            <p:ph type="body" idx="1"/>
          </p:nvPr>
        </p:nvSpPr>
        <p:spPr bwMode="auto">
          <a:xfrm>
            <a:off x="457200" y="2286000"/>
            <a:ext cx="82296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4" name="Group 29"/>
          <p:cNvGrpSpPr>
            <a:grpSpLocks/>
          </p:cNvGrpSpPr>
          <p:nvPr userDrawn="1"/>
        </p:nvGrpSpPr>
        <p:grpSpPr bwMode="auto">
          <a:xfrm>
            <a:off x="0" y="0"/>
            <a:ext cx="9144000" cy="1207532"/>
            <a:chOff x="0" y="0"/>
            <a:chExt cx="9144000" cy="1207532"/>
          </a:xfrm>
        </p:grpSpPr>
        <p:sp>
          <p:nvSpPr>
            <p:cNvPr id="9" name="Text Box 9"/>
            <p:cNvSpPr txBox="1">
              <a:spLocks noChangeArrowheads="1"/>
            </p:cNvSpPr>
            <p:nvPr userDrawn="1"/>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037" name="Picture 10" descr="Logo Only"/>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5" name="Group 28"/>
            <p:cNvGrpSpPr>
              <a:grpSpLocks/>
            </p:cNvGrpSpPr>
            <p:nvPr userDrawn="1"/>
          </p:nvGrpSpPr>
          <p:grpSpPr bwMode="auto">
            <a:xfrm>
              <a:off x="1828800" y="152400"/>
              <a:ext cx="5562600" cy="1055132"/>
              <a:chOff x="1828800" y="152400"/>
              <a:chExt cx="5562600" cy="1055132"/>
            </a:xfrm>
          </p:grpSpPr>
          <p:sp>
            <p:nvSpPr>
              <p:cNvPr id="12" name="Line 12"/>
              <p:cNvSpPr>
                <a:spLocks noChangeShapeType="1"/>
              </p:cNvSpPr>
              <p:nvPr/>
            </p:nvSpPr>
            <p:spPr bwMode="auto">
              <a:xfrm>
                <a:off x="2362200" y="838200"/>
                <a:ext cx="4343400" cy="0"/>
              </a:xfrm>
              <a:prstGeom prst="line">
                <a:avLst/>
              </a:prstGeom>
              <a:noFill/>
              <a:ln w="25400">
                <a:solidFill>
                  <a:srgbClr val="FFCC00"/>
                </a:solidFill>
                <a:round/>
                <a:headEnd/>
                <a:tailEnd/>
              </a:ln>
              <a:effectLst/>
            </p:spPr>
            <p:txBody>
              <a:bodyPr/>
              <a:lstStyle/>
              <a:p>
                <a:pPr>
                  <a:defRPr/>
                </a:pPr>
                <a:endParaRPr lang="en-US" dirty="0"/>
              </a:p>
            </p:txBody>
          </p:sp>
          <p:sp>
            <p:nvSpPr>
              <p:cNvPr id="1040" name="WordArt 13"/>
              <p:cNvSpPr>
                <a:spLocks noChangeArrowheads="1" noChangeShapeType="1" noTextEdit="1"/>
              </p:cNvSpPr>
              <p:nvPr/>
            </p:nvSpPr>
            <p:spPr bwMode="auto">
              <a:xfrm>
                <a:off x="2362200" y="152400"/>
                <a:ext cx="4305300" cy="400050"/>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4" name="Text Box 14"/>
              <p:cNvSpPr txBox="1">
                <a:spLocks noChangeArrowheads="1"/>
              </p:cNvSpPr>
              <p:nvPr/>
            </p:nvSpPr>
            <p:spPr bwMode="auto">
              <a:xfrm>
                <a:off x="1828800" y="838200"/>
                <a:ext cx="2971800" cy="369332"/>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a:t>
                </a:r>
                <a:r>
                  <a:rPr lang="en-US" sz="900" baseline="0" dirty="0" smtClean="0">
                    <a:solidFill>
                      <a:schemeClr val="accent2"/>
                    </a:solidFill>
                  </a:rPr>
                  <a:t>  E. Lawlor                                                                    </a:t>
                </a:r>
                <a:r>
                  <a:rPr lang="en-US" sz="900" dirty="0" smtClean="0">
                    <a:solidFill>
                      <a:schemeClr val="accent2"/>
                    </a:solidFill>
                  </a:rPr>
                  <a:t>                                    Commissioner</a:t>
                </a:r>
                <a:endParaRPr lang="en-US" sz="900" dirty="0">
                  <a:solidFill>
                    <a:schemeClr val="accent2"/>
                  </a:solidFill>
                </a:endParaRPr>
              </a:p>
            </p:txBody>
          </p:sp>
          <p:sp>
            <p:nvSpPr>
              <p:cNvPr id="15" name="Text Box 15"/>
              <p:cNvSpPr txBox="1">
                <a:spLocks noChangeArrowheads="1"/>
              </p:cNvSpPr>
              <p:nvPr/>
            </p:nvSpPr>
            <p:spPr bwMode="auto">
              <a:xfrm>
                <a:off x="4419600" y="838200"/>
                <a:ext cx="2971800" cy="365125"/>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grpSp>
      <p:grpSp>
        <p:nvGrpSpPr>
          <p:cNvPr id="6" name="Group 24"/>
          <p:cNvGrpSpPr>
            <a:grpSpLocks/>
          </p:cNvGrpSpPr>
          <p:nvPr userDrawn="1"/>
        </p:nvGrpSpPr>
        <p:grpSpPr bwMode="auto">
          <a:xfrm>
            <a:off x="7620000" y="0"/>
            <a:ext cx="1676400" cy="1143000"/>
            <a:chOff x="7391400" y="-762000"/>
            <a:chExt cx="1676400" cy="1143000"/>
          </a:xfrm>
        </p:grpSpPr>
        <p:sp>
          <p:nvSpPr>
            <p:cNvPr id="26" name="Rectangle 25"/>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7" name="Group 35"/>
            <p:cNvGrpSpPr>
              <a:grpSpLocks/>
            </p:cNvGrpSpPr>
            <p:nvPr userDrawn="1"/>
          </p:nvGrpSpPr>
          <p:grpSpPr bwMode="auto">
            <a:xfrm>
              <a:off x="7391400" y="-762000"/>
              <a:ext cx="1676400" cy="1143000"/>
              <a:chOff x="7212908" y="-1140924"/>
              <a:chExt cx="1676400" cy="1143000"/>
            </a:xfrm>
          </p:grpSpPr>
          <p:sp>
            <p:nvSpPr>
              <p:cNvPr id="28" name="Rectangle 27"/>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9" name="Oval 28"/>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1035" name="Picture 4"/>
              <p:cNvPicPr>
                <a:picLocks noChangeAspect="1" noChangeArrowheads="1"/>
              </p:cNvPicPr>
              <p:nvPr userDrawn="1"/>
            </p:nvPicPr>
            <p:blipFill>
              <a:blip r:embed="rId18"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Tree>
  </p:cSld>
  <p:clrMap bg1="lt1" tx1="dk1" bg2="lt2" tx2="dk2" accent1="accent1" accent2="accent2" accent3="accent3" accent4="accent4" accent5="accent5" accent6="accent6" hlink="hlink" folHlink="folHlink"/>
  <p:sldLayoutIdLst>
    <p:sldLayoutId id="2147485202" r:id="rId1"/>
    <p:sldLayoutId id="2147485203" r:id="rId2"/>
    <p:sldLayoutId id="2147485204" r:id="rId3"/>
    <p:sldLayoutId id="2147485205" r:id="rId4"/>
    <p:sldLayoutId id="2147485206" r:id="rId5"/>
    <p:sldLayoutId id="2147485207" r:id="rId6"/>
    <p:sldLayoutId id="2147485208" r:id="rId7"/>
    <p:sldLayoutId id="2147485209" r:id="rId8"/>
    <p:sldLayoutId id="2147485210" r:id="rId9"/>
    <p:sldLayoutId id="2147485211" r:id="rId10"/>
    <p:sldLayoutId id="2147485212" r:id="rId11"/>
    <p:sldLayoutId id="2147485213" r:id="rId12"/>
    <p:sldLayoutId id="2147485214" r:id="rId13"/>
    <p:sldLayoutId id="2147485215" r:id="rId14"/>
    <p:sldLayoutId id="2147485216" r:id="rId15"/>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1095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1095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95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095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095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1095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1095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09581" name="Rectangle 13"/>
          <p:cNvSpPr>
            <a:spLocks noGrp="1" noRot="1" noChangeArrowheads="1"/>
          </p:cNvSpPr>
          <p:nvPr>
            <p:ph type="title"/>
          </p:nvPr>
        </p:nvSpPr>
        <p:spPr bwMode="auto">
          <a:xfrm>
            <a:off x="457200" y="990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9583" name="Rectangle 15"/>
          <p:cNvSpPr>
            <a:spLocks noGrp="1" noChangeArrowheads="1"/>
          </p:cNvSpPr>
          <p:nvPr>
            <p:ph type="body" idx="1"/>
          </p:nvPr>
        </p:nvSpPr>
        <p:spPr bwMode="auto">
          <a:xfrm>
            <a:off x="457200" y="2286000"/>
            <a:ext cx="82296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4" name="Group 29"/>
          <p:cNvGrpSpPr>
            <a:grpSpLocks/>
          </p:cNvGrpSpPr>
          <p:nvPr userDrawn="1"/>
        </p:nvGrpSpPr>
        <p:grpSpPr bwMode="auto">
          <a:xfrm>
            <a:off x="0" y="0"/>
            <a:ext cx="9144000" cy="1207532"/>
            <a:chOff x="0" y="0"/>
            <a:chExt cx="9144000" cy="1207532"/>
          </a:xfrm>
        </p:grpSpPr>
        <p:sp>
          <p:nvSpPr>
            <p:cNvPr id="9" name="Text Box 9"/>
            <p:cNvSpPr txBox="1">
              <a:spLocks noChangeArrowheads="1"/>
            </p:cNvSpPr>
            <p:nvPr userDrawn="1"/>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037" name="Picture 10" descr="Logo Only"/>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5" name="Group 28"/>
            <p:cNvGrpSpPr>
              <a:grpSpLocks/>
            </p:cNvGrpSpPr>
            <p:nvPr userDrawn="1"/>
          </p:nvGrpSpPr>
          <p:grpSpPr bwMode="auto">
            <a:xfrm>
              <a:off x="1828800" y="152400"/>
              <a:ext cx="5562600" cy="1055132"/>
              <a:chOff x="1828800" y="152400"/>
              <a:chExt cx="5562600" cy="1055132"/>
            </a:xfrm>
          </p:grpSpPr>
          <p:sp>
            <p:nvSpPr>
              <p:cNvPr id="12" name="Line 12"/>
              <p:cNvSpPr>
                <a:spLocks noChangeShapeType="1"/>
              </p:cNvSpPr>
              <p:nvPr/>
            </p:nvSpPr>
            <p:spPr bwMode="auto">
              <a:xfrm>
                <a:off x="2362200" y="838200"/>
                <a:ext cx="4343400" cy="0"/>
              </a:xfrm>
              <a:prstGeom prst="line">
                <a:avLst/>
              </a:prstGeom>
              <a:noFill/>
              <a:ln w="25400">
                <a:solidFill>
                  <a:srgbClr val="FFCC00"/>
                </a:solidFill>
                <a:round/>
                <a:headEnd/>
                <a:tailEnd/>
              </a:ln>
              <a:effectLst/>
            </p:spPr>
            <p:txBody>
              <a:bodyPr/>
              <a:lstStyle/>
              <a:p>
                <a:pPr>
                  <a:defRPr/>
                </a:pPr>
                <a:endParaRPr lang="en-US" dirty="0"/>
              </a:p>
            </p:txBody>
          </p:sp>
          <p:sp>
            <p:nvSpPr>
              <p:cNvPr id="1040" name="WordArt 13"/>
              <p:cNvSpPr>
                <a:spLocks noChangeArrowheads="1" noChangeShapeType="1" noTextEdit="1"/>
              </p:cNvSpPr>
              <p:nvPr/>
            </p:nvSpPr>
            <p:spPr bwMode="auto">
              <a:xfrm>
                <a:off x="2362200" y="152400"/>
                <a:ext cx="4305300" cy="400050"/>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4" name="Text Box 14"/>
              <p:cNvSpPr txBox="1">
                <a:spLocks noChangeArrowheads="1"/>
              </p:cNvSpPr>
              <p:nvPr/>
            </p:nvSpPr>
            <p:spPr bwMode="auto">
              <a:xfrm>
                <a:off x="1828800" y="838200"/>
                <a:ext cx="2971800" cy="369332"/>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a:t>
                </a:r>
                <a:r>
                  <a:rPr lang="en-US" sz="900" baseline="0" dirty="0" smtClean="0">
                    <a:solidFill>
                      <a:schemeClr val="accent2"/>
                    </a:solidFill>
                  </a:rPr>
                  <a:t>  E. Lawlor                                                                    </a:t>
                </a:r>
                <a:r>
                  <a:rPr lang="en-US" sz="900" dirty="0" smtClean="0">
                    <a:solidFill>
                      <a:schemeClr val="accent2"/>
                    </a:solidFill>
                  </a:rPr>
                  <a:t>                                    Commissioner</a:t>
                </a:r>
                <a:endParaRPr lang="en-US" sz="900" dirty="0">
                  <a:solidFill>
                    <a:schemeClr val="accent2"/>
                  </a:solidFill>
                </a:endParaRPr>
              </a:p>
            </p:txBody>
          </p:sp>
          <p:sp>
            <p:nvSpPr>
              <p:cNvPr id="15" name="Text Box 15"/>
              <p:cNvSpPr txBox="1">
                <a:spLocks noChangeArrowheads="1"/>
              </p:cNvSpPr>
              <p:nvPr/>
            </p:nvSpPr>
            <p:spPr bwMode="auto">
              <a:xfrm>
                <a:off x="4419600" y="838200"/>
                <a:ext cx="2971800" cy="365125"/>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grpSp>
      <p:grpSp>
        <p:nvGrpSpPr>
          <p:cNvPr id="6" name="Group 24"/>
          <p:cNvGrpSpPr>
            <a:grpSpLocks/>
          </p:cNvGrpSpPr>
          <p:nvPr userDrawn="1"/>
        </p:nvGrpSpPr>
        <p:grpSpPr bwMode="auto">
          <a:xfrm>
            <a:off x="7620000" y="0"/>
            <a:ext cx="1676400" cy="1143000"/>
            <a:chOff x="7391400" y="-762000"/>
            <a:chExt cx="1676400" cy="1143000"/>
          </a:xfrm>
        </p:grpSpPr>
        <p:sp>
          <p:nvSpPr>
            <p:cNvPr id="26" name="Rectangle 25"/>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7" name="Group 35"/>
            <p:cNvGrpSpPr>
              <a:grpSpLocks/>
            </p:cNvGrpSpPr>
            <p:nvPr userDrawn="1"/>
          </p:nvGrpSpPr>
          <p:grpSpPr bwMode="auto">
            <a:xfrm>
              <a:off x="7391400" y="-762000"/>
              <a:ext cx="1676400" cy="1143000"/>
              <a:chOff x="7212908" y="-1140924"/>
              <a:chExt cx="1676400" cy="1143000"/>
            </a:xfrm>
          </p:grpSpPr>
          <p:sp>
            <p:nvSpPr>
              <p:cNvPr id="28" name="Rectangle 27"/>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9" name="Oval 28"/>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1035" name="Picture 4"/>
              <p:cNvPicPr>
                <a:picLocks noChangeAspect="1" noChangeArrowheads="1"/>
              </p:cNvPicPr>
              <p:nvPr userDrawn="1"/>
            </p:nvPicPr>
            <p:blipFill>
              <a:blip r:embed="rId18"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Tree>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 id="2147485197" r:id="rId12"/>
    <p:sldLayoutId id="2147485198" r:id="rId13"/>
    <p:sldLayoutId id="2147485199" r:id="rId14"/>
    <p:sldLayoutId id="2147485200" r:id="rId15"/>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1095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1095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95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095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095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1095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1095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09581" name="Rectangle 13"/>
          <p:cNvSpPr>
            <a:spLocks noGrp="1" noRot="1" noChangeArrowheads="1"/>
          </p:cNvSpPr>
          <p:nvPr>
            <p:ph type="title"/>
          </p:nvPr>
        </p:nvSpPr>
        <p:spPr bwMode="auto">
          <a:xfrm>
            <a:off x="457200" y="990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9583" name="Rectangle 15"/>
          <p:cNvSpPr>
            <a:spLocks noGrp="1" noChangeArrowheads="1"/>
          </p:cNvSpPr>
          <p:nvPr>
            <p:ph type="body" idx="1"/>
          </p:nvPr>
        </p:nvSpPr>
        <p:spPr bwMode="auto">
          <a:xfrm>
            <a:off x="457200" y="2286000"/>
            <a:ext cx="82296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4" name="Group 29"/>
          <p:cNvGrpSpPr>
            <a:grpSpLocks/>
          </p:cNvGrpSpPr>
          <p:nvPr userDrawn="1"/>
        </p:nvGrpSpPr>
        <p:grpSpPr bwMode="auto">
          <a:xfrm>
            <a:off x="0" y="0"/>
            <a:ext cx="9144000" cy="1207532"/>
            <a:chOff x="0" y="0"/>
            <a:chExt cx="9144000" cy="1207532"/>
          </a:xfrm>
        </p:grpSpPr>
        <p:sp>
          <p:nvSpPr>
            <p:cNvPr id="9" name="Text Box 9"/>
            <p:cNvSpPr txBox="1">
              <a:spLocks noChangeArrowheads="1"/>
            </p:cNvSpPr>
            <p:nvPr userDrawn="1"/>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037" name="Picture 10" descr="Logo Only"/>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5" name="Group 28"/>
            <p:cNvGrpSpPr>
              <a:grpSpLocks/>
            </p:cNvGrpSpPr>
            <p:nvPr userDrawn="1"/>
          </p:nvGrpSpPr>
          <p:grpSpPr bwMode="auto">
            <a:xfrm>
              <a:off x="1828800" y="152400"/>
              <a:ext cx="5562600" cy="1055132"/>
              <a:chOff x="1828800" y="152400"/>
              <a:chExt cx="5562600" cy="1055132"/>
            </a:xfrm>
          </p:grpSpPr>
          <p:sp>
            <p:nvSpPr>
              <p:cNvPr id="12" name="Line 12"/>
              <p:cNvSpPr>
                <a:spLocks noChangeShapeType="1"/>
              </p:cNvSpPr>
              <p:nvPr/>
            </p:nvSpPr>
            <p:spPr bwMode="auto">
              <a:xfrm>
                <a:off x="2362200" y="838200"/>
                <a:ext cx="4343400" cy="0"/>
              </a:xfrm>
              <a:prstGeom prst="line">
                <a:avLst/>
              </a:prstGeom>
              <a:noFill/>
              <a:ln w="25400">
                <a:solidFill>
                  <a:srgbClr val="FFCC00"/>
                </a:solidFill>
                <a:round/>
                <a:headEnd/>
                <a:tailEnd/>
              </a:ln>
              <a:effectLst/>
            </p:spPr>
            <p:txBody>
              <a:bodyPr/>
              <a:lstStyle/>
              <a:p>
                <a:pPr>
                  <a:defRPr/>
                </a:pPr>
                <a:endParaRPr lang="en-US" dirty="0"/>
              </a:p>
            </p:txBody>
          </p:sp>
          <p:sp>
            <p:nvSpPr>
              <p:cNvPr id="1040" name="WordArt 13"/>
              <p:cNvSpPr>
                <a:spLocks noChangeArrowheads="1" noChangeShapeType="1" noTextEdit="1"/>
              </p:cNvSpPr>
              <p:nvPr/>
            </p:nvSpPr>
            <p:spPr bwMode="auto">
              <a:xfrm>
                <a:off x="2362200" y="152400"/>
                <a:ext cx="4305300" cy="400050"/>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4" name="Text Box 14"/>
              <p:cNvSpPr txBox="1">
                <a:spLocks noChangeArrowheads="1"/>
              </p:cNvSpPr>
              <p:nvPr/>
            </p:nvSpPr>
            <p:spPr bwMode="auto">
              <a:xfrm>
                <a:off x="1828800" y="838200"/>
                <a:ext cx="2971800" cy="369332"/>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a:t>
                </a:r>
                <a:r>
                  <a:rPr lang="en-US" sz="900" baseline="0" dirty="0" smtClean="0">
                    <a:solidFill>
                      <a:schemeClr val="accent2"/>
                    </a:solidFill>
                  </a:rPr>
                  <a:t>  E. Lawlor                                                                    </a:t>
                </a:r>
                <a:r>
                  <a:rPr lang="en-US" sz="900" dirty="0" smtClean="0">
                    <a:solidFill>
                      <a:schemeClr val="accent2"/>
                    </a:solidFill>
                  </a:rPr>
                  <a:t>                                    Commissioner</a:t>
                </a:r>
                <a:endParaRPr lang="en-US" sz="900" dirty="0">
                  <a:solidFill>
                    <a:schemeClr val="accent2"/>
                  </a:solidFill>
                </a:endParaRPr>
              </a:p>
            </p:txBody>
          </p:sp>
          <p:sp>
            <p:nvSpPr>
              <p:cNvPr id="15" name="Text Box 15"/>
              <p:cNvSpPr txBox="1">
                <a:spLocks noChangeArrowheads="1"/>
              </p:cNvSpPr>
              <p:nvPr/>
            </p:nvSpPr>
            <p:spPr bwMode="auto">
              <a:xfrm>
                <a:off x="4419600" y="838200"/>
                <a:ext cx="2971800" cy="365125"/>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grpSp>
      <p:grpSp>
        <p:nvGrpSpPr>
          <p:cNvPr id="6" name="Group 24"/>
          <p:cNvGrpSpPr>
            <a:grpSpLocks/>
          </p:cNvGrpSpPr>
          <p:nvPr userDrawn="1"/>
        </p:nvGrpSpPr>
        <p:grpSpPr bwMode="auto">
          <a:xfrm>
            <a:off x="7620000" y="0"/>
            <a:ext cx="1676400" cy="1143000"/>
            <a:chOff x="7391400" y="-762000"/>
            <a:chExt cx="1676400" cy="1143000"/>
          </a:xfrm>
        </p:grpSpPr>
        <p:sp>
          <p:nvSpPr>
            <p:cNvPr id="26" name="Rectangle 25"/>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7" name="Group 35"/>
            <p:cNvGrpSpPr>
              <a:grpSpLocks/>
            </p:cNvGrpSpPr>
            <p:nvPr userDrawn="1"/>
          </p:nvGrpSpPr>
          <p:grpSpPr bwMode="auto">
            <a:xfrm>
              <a:off x="7391400" y="-762000"/>
              <a:ext cx="1676400" cy="1143000"/>
              <a:chOff x="7212908" y="-1140924"/>
              <a:chExt cx="1676400" cy="1143000"/>
            </a:xfrm>
          </p:grpSpPr>
          <p:sp>
            <p:nvSpPr>
              <p:cNvPr id="28" name="Rectangle 27"/>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9" name="Oval 28"/>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1035" name="Picture 4"/>
              <p:cNvPicPr>
                <a:picLocks noChangeAspect="1" noChangeArrowheads="1"/>
              </p:cNvPicPr>
              <p:nvPr userDrawn="1"/>
            </p:nvPicPr>
            <p:blipFill>
              <a:blip r:embed="rId18"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Tree>
  </p:cSld>
  <p:clrMap bg1="lt1" tx1="dk1" bg2="lt2" tx2="dk2" accent1="accent1" accent2="accent2" accent3="accent3" accent4="accent4" accent5="accent5" accent6="accent6" hlink="hlink" folHlink="folHlink"/>
  <p:sldLayoutIdLst>
    <p:sldLayoutId id="2147485170" r:id="rId1"/>
    <p:sldLayoutId id="2147485171" r:id="rId2"/>
    <p:sldLayoutId id="2147485172" r:id="rId3"/>
    <p:sldLayoutId id="2147485173" r:id="rId4"/>
    <p:sldLayoutId id="2147485174" r:id="rId5"/>
    <p:sldLayoutId id="2147485175" r:id="rId6"/>
    <p:sldLayoutId id="2147485176" r:id="rId7"/>
    <p:sldLayoutId id="2147485177" r:id="rId8"/>
    <p:sldLayoutId id="2147485178" r:id="rId9"/>
    <p:sldLayoutId id="2147485179" r:id="rId10"/>
    <p:sldLayoutId id="2147485180" r:id="rId11"/>
    <p:sldLayoutId id="2147485181" r:id="rId12"/>
    <p:sldLayoutId id="2147485182" r:id="rId13"/>
    <p:sldLayoutId id="2147485183" r:id="rId14"/>
    <p:sldLayoutId id="2147485184" r:id="rId15"/>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1095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1095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95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095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095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1095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1095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09581" name="Rectangle 13"/>
          <p:cNvSpPr>
            <a:spLocks noGrp="1" noRot="1" noChangeArrowheads="1"/>
          </p:cNvSpPr>
          <p:nvPr>
            <p:ph type="title"/>
          </p:nvPr>
        </p:nvSpPr>
        <p:spPr bwMode="auto">
          <a:xfrm>
            <a:off x="457200" y="990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9583" name="Rectangle 15"/>
          <p:cNvSpPr>
            <a:spLocks noGrp="1" noChangeArrowheads="1"/>
          </p:cNvSpPr>
          <p:nvPr>
            <p:ph type="body" idx="1"/>
          </p:nvPr>
        </p:nvSpPr>
        <p:spPr bwMode="auto">
          <a:xfrm>
            <a:off x="457200" y="2286000"/>
            <a:ext cx="82296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4" name="Group 29"/>
          <p:cNvGrpSpPr>
            <a:grpSpLocks/>
          </p:cNvGrpSpPr>
          <p:nvPr userDrawn="1"/>
        </p:nvGrpSpPr>
        <p:grpSpPr bwMode="auto">
          <a:xfrm>
            <a:off x="0" y="0"/>
            <a:ext cx="9144000" cy="1207532"/>
            <a:chOff x="0" y="0"/>
            <a:chExt cx="9144000" cy="1207532"/>
          </a:xfrm>
        </p:grpSpPr>
        <p:sp>
          <p:nvSpPr>
            <p:cNvPr id="9" name="Text Box 9"/>
            <p:cNvSpPr txBox="1">
              <a:spLocks noChangeArrowheads="1"/>
            </p:cNvSpPr>
            <p:nvPr userDrawn="1"/>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037" name="Picture 10" descr="Logo Only"/>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5" name="Group 28"/>
            <p:cNvGrpSpPr>
              <a:grpSpLocks/>
            </p:cNvGrpSpPr>
            <p:nvPr userDrawn="1"/>
          </p:nvGrpSpPr>
          <p:grpSpPr bwMode="auto">
            <a:xfrm>
              <a:off x="1828800" y="152400"/>
              <a:ext cx="5562600" cy="1055132"/>
              <a:chOff x="1828800" y="152400"/>
              <a:chExt cx="5562600" cy="1055132"/>
            </a:xfrm>
          </p:grpSpPr>
          <p:sp>
            <p:nvSpPr>
              <p:cNvPr id="12" name="Line 12"/>
              <p:cNvSpPr>
                <a:spLocks noChangeShapeType="1"/>
              </p:cNvSpPr>
              <p:nvPr/>
            </p:nvSpPr>
            <p:spPr bwMode="auto">
              <a:xfrm>
                <a:off x="2362200" y="838200"/>
                <a:ext cx="4343400" cy="0"/>
              </a:xfrm>
              <a:prstGeom prst="line">
                <a:avLst/>
              </a:prstGeom>
              <a:noFill/>
              <a:ln w="25400">
                <a:solidFill>
                  <a:srgbClr val="FFCC00"/>
                </a:solidFill>
                <a:round/>
                <a:headEnd/>
                <a:tailEnd/>
              </a:ln>
              <a:effectLst/>
            </p:spPr>
            <p:txBody>
              <a:bodyPr/>
              <a:lstStyle/>
              <a:p>
                <a:pPr>
                  <a:defRPr/>
                </a:pPr>
                <a:endParaRPr lang="en-US" dirty="0"/>
              </a:p>
            </p:txBody>
          </p:sp>
          <p:sp>
            <p:nvSpPr>
              <p:cNvPr id="1040" name="WordArt 13"/>
              <p:cNvSpPr>
                <a:spLocks noChangeArrowheads="1" noChangeShapeType="1" noTextEdit="1"/>
              </p:cNvSpPr>
              <p:nvPr/>
            </p:nvSpPr>
            <p:spPr bwMode="auto">
              <a:xfrm>
                <a:off x="2362200" y="152400"/>
                <a:ext cx="4305300" cy="400050"/>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4" name="Text Box 14"/>
              <p:cNvSpPr txBox="1">
                <a:spLocks noChangeArrowheads="1"/>
              </p:cNvSpPr>
              <p:nvPr/>
            </p:nvSpPr>
            <p:spPr bwMode="auto">
              <a:xfrm>
                <a:off x="1828800" y="838200"/>
                <a:ext cx="2971800" cy="369332"/>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a:t>
                </a:r>
                <a:r>
                  <a:rPr lang="en-US" sz="900" baseline="0" dirty="0" smtClean="0">
                    <a:solidFill>
                      <a:schemeClr val="accent2"/>
                    </a:solidFill>
                  </a:rPr>
                  <a:t>  E. Lawlor                                                                    </a:t>
                </a:r>
                <a:r>
                  <a:rPr lang="en-US" sz="900" dirty="0" smtClean="0">
                    <a:solidFill>
                      <a:schemeClr val="accent2"/>
                    </a:solidFill>
                  </a:rPr>
                  <a:t>                                    Commissioner</a:t>
                </a:r>
                <a:endParaRPr lang="en-US" sz="900" dirty="0">
                  <a:solidFill>
                    <a:schemeClr val="accent2"/>
                  </a:solidFill>
                </a:endParaRPr>
              </a:p>
            </p:txBody>
          </p:sp>
          <p:sp>
            <p:nvSpPr>
              <p:cNvPr id="15" name="Text Box 15"/>
              <p:cNvSpPr txBox="1">
                <a:spLocks noChangeArrowheads="1"/>
              </p:cNvSpPr>
              <p:nvPr/>
            </p:nvSpPr>
            <p:spPr bwMode="auto">
              <a:xfrm>
                <a:off x="4419600" y="838200"/>
                <a:ext cx="2971800" cy="365125"/>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grpSp>
      <p:grpSp>
        <p:nvGrpSpPr>
          <p:cNvPr id="6" name="Group 24"/>
          <p:cNvGrpSpPr>
            <a:grpSpLocks/>
          </p:cNvGrpSpPr>
          <p:nvPr userDrawn="1"/>
        </p:nvGrpSpPr>
        <p:grpSpPr bwMode="auto">
          <a:xfrm>
            <a:off x="7620000" y="0"/>
            <a:ext cx="1676400" cy="1143000"/>
            <a:chOff x="7391400" y="-762000"/>
            <a:chExt cx="1676400" cy="1143000"/>
          </a:xfrm>
        </p:grpSpPr>
        <p:sp>
          <p:nvSpPr>
            <p:cNvPr id="26" name="Rectangle 25"/>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7" name="Group 35"/>
            <p:cNvGrpSpPr>
              <a:grpSpLocks/>
            </p:cNvGrpSpPr>
            <p:nvPr userDrawn="1"/>
          </p:nvGrpSpPr>
          <p:grpSpPr bwMode="auto">
            <a:xfrm>
              <a:off x="7391400" y="-762000"/>
              <a:ext cx="1676400" cy="1143000"/>
              <a:chOff x="7212908" y="-1140924"/>
              <a:chExt cx="1676400" cy="1143000"/>
            </a:xfrm>
          </p:grpSpPr>
          <p:sp>
            <p:nvSpPr>
              <p:cNvPr id="28" name="Rectangle 27"/>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9" name="Oval 28"/>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1035" name="Picture 4"/>
              <p:cNvPicPr>
                <a:picLocks noChangeAspect="1" noChangeArrowheads="1"/>
              </p:cNvPicPr>
              <p:nvPr userDrawn="1"/>
            </p:nvPicPr>
            <p:blipFill>
              <a:blip r:embed="rId18"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Tree>
  </p:cSld>
  <p:clrMap bg1="lt1" tx1="dk1" bg2="lt2" tx2="dk2" accent1="accent1" accent2="accent2" accent3="accent3" accent4="accent4" accent5="accent5" accent6="accent6" hlink="hlink" folHlink="folHlink"/>
  <p:sldLayoutIdLst>
    <p:sldLayoutId id="2147485154" r:id="rId1"/>
    <p:sldLayoutId id="2147485155" r:id="rId2"/>
    <p:sldLayoutId id="2147485156" r:id="rId3"/>
    <p:sldLayoutId id="2147485157" r:id="rId4"/>
    <p:sldLayoutId id="2147485158" r:id="rId5"/>
    <p:sldLayoutId id="2147485159" r:id="rId6"/>
    <p:sldLayoutId id="2147485160" r:id="rId7"/>
    <p:sldLayoutId id="2147485161" r:id="rId8"/>
    <p:sldLayoutId id="2147485162" r:id="rId9"/>
    <p:sldLayoutId id="2147485163" r:id="rId10"/>
    <p:sldLayoutId id="2147485164" r:id="rId11"/>
    <p:sldLayoutId id="2147485165" r:id="rId12"/>
    <p:sldLayoutId id="2147485166" r:id="rId13"/>
    <p:sldLayoutId id="2147485167" r:id="rId14"/>
    <p:sldLayoutId id="2147485168" r:id="rId15"/>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1095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1095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95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095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095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1095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1095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09581" name="Rectangle 13"/>
          <p:cNvSpPr>
            <a:spLocks noGrp="1" noRot="1" noChangeArrowheads="1"/>
          </p:cNvSpPr>
          <p:nvPr>
            <p:ph type="title"/>
          </p:nvPr>
        </p:nvSpPr>
        <p:spPr bwMode="auto">
          <a:xfrm>
            <a:off x="457200" y="990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9583" name="Rectangle 15"/>
          <p:cNvSpPr>
            <a:spLocks noGrp="1" noChangeArrowheads="1"/>
          </p:cNvSpPr>
          <p:nvPr>
            <p:ph type="body" idx="1"/>
          </p:nvPr>
        </p:nvSpPr>
        <p:spPr bwMode="auto">
          <a:xfrm>
            <a:off x="457200" y="2286000"/>
            <a:ext cx="82296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4" name="Group 29"/>
          <p:cNvGrpSpPr>
            <a:grpSpLocks/>
          </p:cNvGrpSpPr>
          <p:nvPr userDrawn="1"/>
        </p:nvGrpSpPr>
        <p:grpSpPr bwMode="auto">
          <a:xfrm>
            <a:off x="0" y="0"/>
            <a:ext cx="9144000" cy="1207532"/>
            <a:chOff x="0" y="0"/>
            <a:chExt cx="9144000" cy="1207532"/>
          </a:xfrm>
        </p:grpSpPr>
        <p:sp>
          <p:nvSpPr>
            <p:cNvPr id="9" name="Text Box 9"/>
            <p:cNvSpPr txBox="1">
              <a:spLocks noChangeArrowheads="1"/>
            </p:cNvSpPr>
            <p:nvPr userDrawn="1"/>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037" name="Picture 10" descr="Logo Only"/>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5" name="Group 28"/>
            <p:cNvGrpSpPr>
              <a:grpSpLocks/>
            </p:cNvGrpSpPr>
            <p:nvPr userDrawn="1"/>
          </p:nvGrpSpPr>
          <p:grpSpPr bwMode="auto">
            <a:xfrm>
              <a:off x="1828800" y="152400"/>
              <a:ext cx="5562600" cy="1055132"/>
              <a:chOff x="1828800" y="152400"/>
              <a:chExt cx="5562600" cy="1055132"/>
            </a:xfrm>
          </p:grpSpPr>
          <p:sp>
            <p:nvSpPr>
              <p:cNvPr id="12" name="Line 12"/>
              <p:cNvSpPr>
                <a:spLocks noChangeShapeType="1"/>
              </p:cNvSpPr>
              <p:nvPr/>
            </p:nvSpPr>
            <p:spPr bwMode="auto">
              <a:xfrm>
                <a:off x="2362200" y="838200"/>
                <a:ext cx="4343400" cy="0"/>
              </a:xfrm>
              <a:prstGeom prst="line">
                <a:avLst/>
              </a:prstGeom>
              <a:noFill/>
              <a:ln w="25400">
                <a:solidFill>
                  <a:srgbClr val="FFCC00"/>
                </a:solidFill>
                <a:round/>
                <a:headEnd/>
                <a:tailEnd/>
              </a:ln>
              <a:effectLst/>
            </p:spPr>
            <p:txBody>
              <a:bodyPr/>
              <a:lstStyle/>
              <a:p>
                <a:pPr>
                  <a:defRPr/>
                </a:pPr>
                <a:endParaRPr lang="en-US" dirty="0"/>
              </a:p>
            </p:txBody>
          </p:sp>
          <p:sp>
            <p:nvSpPr>
              <p:cNvPr id="1040" name="WordArt 13"/>
              <p:cNvSpPr>
                <a:spLocks noChangeArrowheads="1" noChangeShapeType="1" noTextEdit="1"/>
              </p:cNvSpPr>
              <p:nvPr/>
            </p:nvSpPr>
            <p:spPr bwMode="auto">
              <a:xfrm>
                <a:off x="2362200" y="152400"/>
                <a:ext cx="4305300" cy="400050"/>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4" name="Text Box 14"/>
              <p:cNvSpPr txBox="1">
                <a:spLocks noChangeArrowheads="1"/>
              </p:cNvSpPr>
              <p:nvPr/>
            </p:nvSpPr>
            <p:spPr bwMode="auto">
              <a:xfrm>
                <a:off x="1828800" y="838200"/>
                <a:ext cx="2971800" cy="369332"/>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a:t>
                </a:r>
                <a:r>
                  <a:rPr lang="en-US" sz="900" baseline="0" dirty="0" smtClean="0">
                    <a:solidFill>
                      <a:schemeClr val="accent2"/>
                    </a:solidFill>
                  </a:rPr>
                  <a:t>  E. Lawlor                                                                    </a:t>
                </a:r>
                <a:r>
                  <a:rPr lang="en-US" sz="900" dirty="0" smtClean="0">
                    <a:solidFill>
                      <a:schemeClr val="accent2"/>
                    </a:solidFill>
                  </a:rPr>
                  <a:t>                                    Commissioner</a:t>
                </a:r>
                <a:endParaRPr lang="en-US" sz="900" dirty="0">
                  <a:solidFill>
                    <a:schemeClr val="accent2"/>
                  </a:solidFill>
                </a:endParaRPr>
              </a:p>
            </p:txBody>
          </p:sp>
          <p:sp>
            <p:nvSpPr>
              <p:cNvPr id="15" name="Text Box 15"/>
              <p:cNvSpPr txBox="1">
                <a:spLocks noChangeArrowheads="1"/>
              </p:cNvSpPr>
              <p:nvPr/>
            </p:nvSpPr>
            <p:spPr bwMode="auto">
              <a:xfrm>
                <a:off x="4419600" y="838200"/>
                <a:ext cx="2971800" cy="365125"/>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grpSp>
      <p:grpSp>
        <p:nvGrpSpPr>
          <p:cNvPr id="6" name="Group 24"/>
          <p:cNvGrpSpPr>
            <a:grpSpLocks/>
          </p:cNvGrpSpPr>
          <p:nvPr userDrawn="1"/>
        </p:nvGrpSpPr>
        <p:grpSpPr bwMode="auto">
          <a:xfrm>
            <a:off x="7620000" y="0"/>
            <a:ext cx="1676400" cy="1143000"/>
            <a:chOff x="7391400" y="-762000"/>
            <a:chExt cx="1676400" cy="1143000"/>
          </a:xfrm>
        </p:grpSpPr>
        <p:sp>
          <p:nvSpPr>
            <p:cNvPr id="26" name="Rectangle 25"/>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7" name="Group 35"/>
            <p:cNvGrpSpPr>
              <a:grpSpLocks/>
            </p:cNvGrpSpPr>
            <p:nvPr userDrawn="1"/>
          </p:nvGrpSpPr>
          <p:grpSpPr bwMode="auto">
            <a:xfrm>
              <a:off x="7391400" y="-762000"/>
              <a:ext cx="1676400" cy="1143000"/>
              <a:chOff x="7212908" y="-1140924"/>
              <a:chExt cx="1676400" cy="1143000"/>
            </a:xfrm>
          </p:grpSpPr>
          <p:sp>
            <p:nvSpPr>
              <p:cNvPr id="28" name="Rectangle 27"/>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9" name="Oval 28"/>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1035" name="Picture 4"/>
              <p:cNvPicPr>
                <a:picLocks noChangeAspect="1" noChangeArrowheads="1"/>
              </p:cNvPicPr>
              <p:nvPr userDrawn="1"/>
            </p:nvPicPr>
            <p:blipFill>
              <a:blip r:embed="rId18"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Tree>
  </p:cSld>
  <p:clrMap bg1="lt1" tx1="dk1" bg2="lt2" tx2="dk2" accent1="accent1" accent2="accent2" accent3="accent3" accent4="accent4" accent5="accent5" accent6="accent6" hlink="hlink" folHlink="folHlink"/>
  <p:sldLayoutIdLst>
    <p:sldLayoutId id="2147485138" r:id="rId1"/>
    <p:sldLayoutId id="2147485139" r:id="rId2"/>
    <p:sldLayoutId id="2147485140" r:id="rId3"/>
    <p:sldLayoutId id="2147485141" r:id="rId4"/>
    <p:sldLayoutId id="2147485142" r:id="rId5"/>
    <p:sldLayoutId id="2147485143" r:id="rId6"/>
    <p:sldLayoutId id="2147485144" r:id="rId7"/>
    <p:sldLayoutId id="2147485145" r:id="rId8"/>
    <p:sldLayoutId id="2147485146" r:id="rId9"/>
    <p:sldLayoutId id="2147485147" r:id="rId10"/>
    <p:sldLayoutId id="2147485148" r:id="rId11"/>
    <p:sldLayoutId id="2147485149" r:id="rId12"/>
    <p:sldLayoutId id="2147485150" r:id="rId13"/>
    <p:sldLayoutId id="2147485151" r:id="rId14"/>
    <p:sldLayoutId id="2147485152" r:id="rId15"/>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1095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1095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95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095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095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1095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1095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09581" name="Rectangle 13"/>
          <p:cNvSpPr>
            <a:spLocks noGrp="1" noRot="1" noChangeArrowheads="1"/>
          </p:cNvSpPr>
          <p:nvPr>
            <p:ph type="title"/>
          </p:nvPr>
        </p:nvSpPr>
        <p:spPr bwMode="auto">
          <a:xfrm>
            <a:off x="457200" y="990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9583" name="Rectangle 15"/>
          <p:cNvSpPr>
            <a:spLocks noGrp="1" noChangeArrowheads="1"/>
          </p:cNvSpPr>
          <p:nvPr>
            <p:ph type="body" idx="1"/>
          </p:nvPr>
        </p:nvSpPr>
        <p:spPr bwMode="auto">
          <a:xfrm>
            <a:off x="457200" y="2286000"/>
            <a:ext cx="82296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4" name="Group 29"/>
          <p:cNvGrpSpPr>
            <a:grpSpLocks/>
          </p:cNvGrpSpPr>
          <p:nvPr userDrawn="1"/>
        </p:nvGrpSpPr>
        <p:grpSpPr bwMode="auto">
          <a:xfrm>
            <a:off x="0" y="0"/>
            <a:ext cx="9144000" cy="1207532"/>
            <a:chOff x="0" y="0"/>
            <a:chExt cx="9144000" cy="1207532"/>
          </a:xfrm>
        </p:grpSpPr>
        <p:sp>
          <p:nvSpPr>
            <p:cNvPr id="9" name="Text Box 9"/>
            <p:cNvSpPr txBox="1">
              <a:spLocks noChangeArrowheads="1"/>
            </p:cNvSpPr>
            <p:nvPr userDrawn="1"/>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037" name="Picture 10" descr="Logo Only"/>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5" name="Group 28"/>
            <p:cNvGrpSpPr>
              <a:grpSpLocks/>
            </p:cNvGrpSpPr>
            <p:nvPr userDrawn="1"/>
          </p:nvGrpSpPr>
          <p:grpSpPr bwMode="auto">
            <a:xfrm>
              <a:off x="1828800" y="152400"/>
              <a:ext cx="5562600" cy="1055132"/>
              <a:chOff x="1828800" y="152400"/>
              <a:chExt cx="5562600" cy="1055132"/>
            </a:xfrm>
          </p:grpSpPr>
          <p:sp>
            <p:nvSpPr>
              <p:cNvPr id="12" name="Line 12"/>
              <p:cNvSpPr>
                <a:spLocks noChangeShapeType="1"/>
              </p:cNvSpPr>
              <p:nvPr/>
            </p:nvSpPr>
            <p:spPr bwMode="auto">
              <a:xfrm>
                <a:off x="2362200" y="838200"/>
                <a:ext cx="4343400" cy="0"/>
              </a:xfrm>
              <a:prstGeom prst="line">
                <a:avLst/>
              </a:prstGeom>
              <a:noFill/>
              <a:ln w="25400">
                <a:solidFill>
                  <a:srgbClr val="FFCC00"/>
                </a:solidFill>
                <a:round/>
                <a:headEnd/>
                <a:tailEnd/>
              </a:ln>
              <a:effectLst/>
            </p:spPr>
            <p:txBody>
              <a:bodyPr/>
              <a:lstStyle/>
              <a:p>
                <a:pPr>
                  <a:defRPr/>
                </a:pPr>
                <a:endParaRPr lang="en-US" dirty="0"/>
              </a:p>
            </p:txBody>
          </p:sp>
          <p:sp>
            <p:nvSpPr>
              <p:cNvPr id="1040" name="WordArt 13"/>
              <p:cNvSpPr>
                <a:spLocks noChangeArrowheads="1" noChangeShapeType="1" noTextEdit="1"/>
              </p:cNvSpPr>
              <p:nvPr/>
            </p:nvSpPr>
            <p:spPr bwMode="auto">
              <a:xfrm>
                <a:off x="2362200" y="152400"/>
                <a:ext cx="4305300" cy="400050"/>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4" name="Text Box 14"/>
              <p:cNvSpPr txBox="1">
                <a:spLocks noChangeArrowheads="1"/>
              </p:cNvSpPr>
              <p:nvPr/>
            </p:nvSpPr>
            <p:spPr bwMode="auto">
              <a:xfrm>
                <a:off x="1828800" y="838200"/>
                <a:ext cx="2971800" cy="369332"/>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a:t>
                </a:r>
                <a:r>
                  <a:rPr lang="en-US" sz="900" baseline="0" dirty="0" smtClean="0">
                    <a:solidFill>
                      <a:schemeClr val="accent2"/>
                    </a:solidFill>
                  </a:rPr>
                  <a:t>  E. Lawlor                                                                    </a:t>
                </a:r>
                <a:r>
                  <a:rPr lang="en-US" sz="900" dirty="0" smtClean="0">
                    <a:solidFill>
                      <a:schemeClr val="accent2"/>
                    </a:solidFill>
                  </a:rPr>
                  <a:t>                                    Commissioner</a:t>
                </a:r>
                <a:endParaRPr lang="en-US" sz="900" dirty="0">
                  <a:solidFill>
                    <a:schemeClr val="accent2"/>
                  </a:solidFill>
                </a:endParaRPr>
              </a:p>
            </p:txBody>
          </p:sp>
          <p:sp>
            <p:nvSpPr>
              <p:cNvPr id="15" name="Text Box 15"/>
              <p:cNvSpPr txBox="1">
                <a:spLocks noChangeArrowheads="1"/>
              </p:cNvSpPr>
              <p:nvPr/>
            </p:nvSpPr>
            <p:spPr bwMode="auto">
              <a:xfrm>
                <a:off x="4419600" y="838200"/>
                <a:ext cx="2971800" cy="365125"/>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grpSp>
      <p:grpSp>
        <p:nvGrpSpPr>
          <p:cNvPr id="6" name="Group 24"/>
          <p:cNvGrpSpPr>
            <a:grpSpLocks/>
          </p:cNvGrpSpPr>
          <p:nvPr userDrawn="1"/>
        </p:nvGrpSpPr>
        <p:grpSpPr bwMode="auto">
          <a:xfrm>
            <a:off x="7620000" y="0"/>
            <a:ext cx="1676400" cy="1143000"/>
            <a:chOff x="7391400" y="-762000"/>
            <a:chExt cx="1676400" cy="1143000"/>
          </a:xfrm>
        </p:grpSpPr>
        <p:sp>
          <p:nvSpPr>
            <p:cNvPr id="26" name="Rectangle 25"/>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7" name="Group 35"/>
            <p:cNvGrpSpPr>
              <a:grpSpLocks/>
            </p:cNvGrpSpPr>
            <p:nvPr userDrawn="1"/>
          </p:nvGrpSpPr>
          <p:grpSpPr bwMode="auto">
            <a:xfrm>
              <a:off x="7391400" y="-762000"/>
              <a:ext cx="1676400" cy="1143000"/>
              <a:chOff x="7212908" y="-1140924"/>
              <a:chExt cx="1676400" cy="1143000"/>
            </a:xfrm>
          </p:grpSpPr>
          <p:sp>
            <p:nvSpPr>
              <p:cNvPr id="28" name="Rectangle 27"/>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9" name="Oval 28"/>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1035" name="Picture 4"/>
              <p:cNvPicPr>
                <a:picLocks noChangeAspect="1" noChangeArrowheads="1"/>
              </p:cNvPicPr>
              <p:nvPr userDrawn="1"/>
            </p:nvPicPr>
            <p:blipFill>
              <a:blip r:embed="rId18"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Tree>
  </p:cSld>
  <p:clrMap bg1="lt1" tx1="dk1" bg2="lt2" tx2="dk2" accent1="accent1" accent2="accent2" accent3="accent3" accent4="accent4" accent5="accent5" accent6="accent6" hlink="hlink" folHlink="folHlink"/>
  <p:sldLayoutIdLst>
    <p:sldLayoutId id="2147485122" r:id="rId1"/>
    <p:sldLayoutId id="2147485123" r:id="rId2"/>
    <p:sldLayoutId id="2147485124" r:id="rId3"/>
    <p:sldLayoutId id="2147485125" r:id="rId4"/>
    <p:sldLayoutId id="2147485126" r:id="rId5"/>
    <p:sldLayoutId id="2147485127" r:id="rId6"/>
    <p:sldLayoutId id="2147485128" r:id="rId7"/>
    <p:sldLayoutId id="2147485129" r:id="rId8"/>
    <p:sldLayoutId id="2147485130" r:id="rId9"/>
    <p:sldLayoutId id="2147485131" r:id="rId10"/>
    <p:sldLayoutId id="2147485132" r:id="rId11"/>
    <p:sldLayoutId id="2147485133" r:id="rId12"/>
    <p:sldLayoutId id="2147485134" r:id="rId13"/>
    <p:sldLayoutId id="2147485135" r:id="rId14"/>
    <p:sldLayoutId id="2147485136" r:id="rId15"/>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1095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1095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1095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095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095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p>
            </p:txBody>
          </p:sp>
        </p:grpSp>
        <p:sp>
          <p:nvSpPr>
            <p:cNvPr id="1095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1095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sp>
        <p:nvSpPr>
          <p:cNvPr id="109581" name="Rectangle 13"/>
          <p:cNvSpPr>
            <a:spLocks noGrp="1" noRot="1" noChangeArrowheads="1"/>
          </p:cNvSpPr>
          <p:nvPr>
            <p:ph type="title"/>
          </p:nvPr>
        </p:nvSpPr>
        <p:spPr bwMode="auto">
          <a:xfrm>
            <a:off x="457200" y="990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9583" name="Rectangle 15"/>
          <p:cNvSpPr>
            <a:spLocks noGrp="1" noChangeArrowheads="1"/>
          </p:cNvSpPr>
          <p:nvPr>
            <p:ph type="body" idx="1"/>
          </p:nvPr>
        </p:nvSpPr>
        <p:spPr bwMode="auto">
          <a:xfrm>
            <a:off x="457200" y="2286000"/>
            <a:ext cx="82296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4" name="Group 29"/>
          <p:cNvGrpSpPr>
            <a:grpSpLocks/>
          </p:cNvGrpSpPr>
          <p:nvPr userDrawn="1"/>
        </p:nvGrpSpPr>
        <p:grpSpPr bwMode="auto">
          <a:xfrm>
            <a:off x="0" y="0"/>
            <a:ext cx="9144000" cy="1207532"/>
            <a:chOff x="0" y="0"/>
            <a:chExt cx="9144000" cy="1207532"/>
          </a:xfrm>
        </p:grpSpPr>
        <p:sp>
          <p:nvSpPr>
            <p:cNvPr id="9" name="Text Box 9"/>
            <p:cNvSpPr txBox="1">
              <a:spLocks noChangeArrowheads="1"/>
            </p:cNvSpPr>
            <p:nvPr userDrawn="1"/>
          </p:nvSpPr>
          <p:spPr bwMode="auto">
            <a:xfrm>
              <a:off x="0" y="533400"/>
              <a:ext cx="9144000" cy="273050"/>
            </a:xfrm>
            <a:prstGeom prst="rect">
              <a:avLst/>
            </a:prstGeom>
            <a:noFill/>
            <a:ln w="9525">
              <a:noFill/>
              <a:miter lim="800000"/>
              <a:headEnd/>
              <a:tailEnd/>
            </a:ln>
            <a:effectLst/>
          </p:spPr>
          <p:txBody>
            <a:bodyPr lIns="121789" tIns="60894" rIns="121789" bIns="60894">
              <a:spAutoFit/>
            </a:bodyPr>
            <a:lstStyle/>
            <a:p>
              <a:pPr algn="ctr" defTabSz="1217613">
                <a:spcBef>
                  <a:spcPct val="50000"/>
                </a:spcBef>
                <a:defRPr/>
              </a:pPr>
              <a:r>
                <a:rPr lang="en-US" sz="1000" dirty="0">
                  <a:solidFill>
                    <a:srgbClr val="0033CC"/>
                  </a:solidFill>
                </a:rPr>
                <a:t>NYS HOUSING TRUST FUND CORPORATION</a:t>
              </a:r>
            </a:p>
          </p:txBody>
        </p:sp>
        <p:pic>
          <p:nvPicPr>
            <p:cNvPr id="1037" name="Picture 10" descr="Logo Only"/>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0" y="0"/>
              <a:ext cx="1143000" cy="1143000"/>
            </a:xfrm>
            <a:prstGeom prst="rect">
              <a:avLst/>
            </a:prstGeom>
            <a:noFill/>
            <a:ln w="9525">
              <a:noFill/>
              <a:miter lim="800000"/>
              <a:headEnd/>
              <a:tailEnd/>
            </a:ln>
          </p:spPr>
        </p:pic>
        <p:grpSp>
          <p:nvGrpSpPr>
            <p:cNvPr id="5" name="Group 28"/>
            <p:cNvGrpSpPr>
              <a:grpSpLocks/>
            </p:cNvGrpSpPr>
            <p:nvPr userDrawn="1"/>
          </p:nvGrpSpPr>
          <p:grpSpPr bwMode="auto">
            <a:xfrm>
              <a:off x="1828800" y="152400"/>
              <a:ext cx="5562600" cy="1055132"/>
              <a:chOff x="1828800" y="152400"/>
              <a:chExt cx="5562600" cy="1055132"/>
            </a:xfrm>
          </p:grpSpPr>
          <p:sp>
            <p:nvSpPr>
              <p:cNvPr id="12" name="Line 12"/>
              <p:cNvSpPr>
                <a:spLocks noChangeShapeType="1"/>
              </p:cNvSpPr>
              <p:nvPr/>
            </p:nvSpPr>
            <p:spPr bwMode="auto">
              <a:xfrm>
                <a:off x="2362200" y="838200"/>
                <a:ext cx="4343400" cy="0"/>
              </a:xfrm>
              <a:prstGeom prst="line">
                <a:avLst/>
              </a:prstGeom>
              <a:noFill/>
              <a:ln w="25400">
                <a:solidFill>
                  <a:srgbClr val="FFCC00"/>
                </a:solidFill>
                <a:round/>
                <a:headEnd/>
                <a:tailEnd/>
              </a:ln>
              <a:effectLst/>
            </p:spPr>
            <p:txBody>
              <a:bodyPr/>
              <a:lstStyle/>
              <a:p>
                <a:pPr>
                  <a:defRPr/>
                </a:pPr>
                <a:endParaRPr lang="en-US" dirty="0"/>
              </a:p>
            </p:txBody>
          </p:sp>
          <p:sp>
            <p:nvSpPr>
              <p:cNvPr id="1040" name="WordArt 13"/>
              <p:cNvSpPr>
                <a:spLocks noChangeArrowheads="1" noChangeShapeType="1" noTextEdit="1"/>
              </p:cNvSpPr>
              <p:nvPr/>
            </p:nvSpPr>
            <p:spPr bwMode="auto">
              <a:xfrm>
                <a:off x="2362200" y="152400"/>
                <a:ext cx="4305300" cy="400050"/>
              </a:xfrm>
              <a:prstGeom prst="rect">
                <a:avLst/>
              </a:prstGeom>
            </p:spPr>
            <p:txBody>
              <a:bodyPr wrap="none" fromWordArt="1">
                <a:prstTxWarp prst="textPlain">
                  <a:avLst>
                    <a:gd name="adj" fmla="val 50000"/>
                  </a:avLst>
                </a:prstTxWarp>
              </a:bodyPr>
              <a:lstStyle/>
              <a:p>
                <a:pPr algn="ctr"/>
                <a:r>
                  <a:rPr lang="en-US" sz="2800" b="1" i="1" kern="10" dirty="0">
                    <a:ln w="9525">
                      <a:noFill/>
                      <a:round/>
                      <a:headEnd/>
                      <a:tailEnd/>
                    </a:ln>
                    <a:solidFill>
                      <a:srgbClr val="0033CC"/>
                    </a:solidFill>
                    <a:latin typeface="Times New Roman"/>
                    <a:cs typeface="Times New Roman"/>
                  </a:rPr>
                  <a:t>Office of Community Renewal</a:t>
                </a:r>
              </a:p>
            </p:txBody>
          </p:sp>
          <p:sp>
            <p:nvSpPr>
              <p:cNvPr id="14" name="Text Box 14"/>
              <p:cNvSpPr txBox="1">
                <a:spLocks noChangeArrowheads="1"/>
              </p:cNvSpPr>
              <p:nvPr/>
            </p:nvSpPr>
            <p:spPr bwMode="auto">
              <a:xfrm>
                <a:off x="1828800" y="838200"/>
                <a:ext cx="2971800" cy="369332"/>
              </a:xfrm>
              <a:prstGeom prst="rect">
                <a:avLst/>
              </a:prstGeom>
              <a:noFill/>
              <a:ln w="9525">
                <a:noFill/>
                <a:miter lim="800000"/>
                <a:headEnd/>
                <a:tailEnd/>
              </a:ln>
              <a:effectLst/>
            </p:spPr>
            <p:txBody>
              <a:bodyPr>
                <a:spAutoFit/>
              </a:bodyPr>
              <a:lstStyle/>
              <a:p>
                <a:pPr algn="ctr">
                  <a:spcBef>
                    <a:spcPct val="50000"/>
                  </a:spcBef>
                  <a:defRPr/>
                </a:pPr>
                <a:r>
                  <a:rPr lang="en-US" sz="900" dirty="0" smtClean="0">
                    <a:solidFill>
                      <a:schemeClr val="accent2"/>
                    </a:solidFill>
                  </a:rPr>
                  <a:t>Brian</a:t>
                </a:r>
                <a:r>
                  <a:rPr lang="en-US" sz="900" baseline="0" dirty="0" smtClean="0">
                    <a:solidFill>
                      <a:schemeClr val="accent2"/>
                    </a:solidFill>
                  </a:rPr>
                  <a:t>  E. Lawlor                                                                    </a:t>
                </a:r>
                <a:r>
                  <a:rPr lang="en-US" sz="900" dirty="0" smtClean="0">
                    <a:solidFill>
                      <a:schemeClr val="accent2"/>
                    </a:solidFill>
                  </a:rPr>
                  <a:t>                                    Commissioner</a:t>
                </a:r>
                <a:endParaRPr lang="en-US" sz="900" dirty="0">
                  <a:solidFill>
                    <a:schemeClr val="accent2"/>
                  </a:solidFill>
                </a:endParaRPr>
              </a:p>
            </p:txBody>
          </p:sp>
          <p:sp>
            <p:nvSpPr>
              <p:cNvPr id="15" name="Text Box 15"/>
              <p:cNvSpPr txBox="1">
                <a:spLocks noChangeArrowheads="1"/>
              </p:cNvSpPr>
              <p:nvPr/>
            </p:nvSpPr>
            <p:spPr bwMode="auto">
              <a:xfrm>
                <a:off x="4419600" y="838200"/>
                <a:ext cx="2971800" cy="365125"/>
              </a:xfrm>
              <a:prstGeom prst="rect">
                <a:avLst/>
              </a:prstGeom>
              <a:noFill/>
              <a:ln w="9525">
                <a:noFill/>
                <a:miter lim="800000"/>
                <a:headEnd/>
                <a:tailEnd/>
              </a:ln>
              <a:effectLst/>
            </p:spPr>
            <p:txBody>
              <a:bodyPr>
                <a:spAutoFit/>
              </a:bodyPr>
              <a:lstStyle/>
              <a:p>
                <a:pPr algn="ctr">
                  <a:spcBef>
                    <a:spcPct val="50000"/>
                  </a:spcBef>
                  <a:defRPr/>
                </a:pPr>
                <a:r>
                  <a:rPr lang="en-US" sz="900" dirty="0">
                    <a:solidFill>
                      <a:schemeClr val="accent2"/>
                    </a:solidFill>
                  </a:rPr>
                  <a:t>Joseph Rabito                                                      President</a:t>
                </a:r>
              </a:p>
            </p:txBody>
          </p:sp>
        </p:grpSp>
      </p:grpSp>
      <p:grpSp>
        <p:nvGrpSpPr>
          <p:cNvPr id="6" name="Group 24"/>
          <p:cNvGrpSpPr>
            <a:grpSpLocks/>
          </p:cNvGrpSpPr>
          <p:nvPr userDrawn="1"/>
        </p:nvGrpSpPr>
        <p:grpSpPr bwMode="auto">
          <a:xfrm>
            <a:off x="7620000" y="0"/>
            <a:ext cx="1676400" cy="1143000"/>
            <a:chOff x="7391400" y="-762000"/>
            <a:chExt cx="1676400" cy="1143000"/>
          </a:xfrm>
        </p:grpSpPr>
        <p:sp>
          <p:nvSpPr>
            <p:cNvPr id="26" name="Rectangle 25"/>
            <p:cNvSpPr/>
            <p:nvPr userDrawn="1"/>
          </p:nvSpPr>
          <p:spPr bwMode="auto">
            <a:xfrm>
              <a:off x="7772400" y="-22225"/>
              <a:ext cx="228600" cy="444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grpSp>
          <p:nvGrpSpPr>
            <p:cNvPr id="7" name="Group 35"/>
            <p:cNvGrpSpPr>
              <a:grpSpLocks/>
            </p:cNvGrpSpPr>
            <p:nvPr userDrawn="1"/>
          </p:nvGrpSpPr>
          <p:grpSpPr bwMode="auto">
            <a:xfrm>
              <a:off x="7391400" y="-762000"/>
              <a:ext cx="1676400" cy="1143000"/>
              <a:chOff x="7212908" y="-1140924"/>
              <a:chExt cx="1676400" cy="1143000"/>
            </a:xfrm>
          </p:grpSpPr>
          <p:sp>
            <p:nvSpPr>
              <p:cNvPr id="28" name="Rectangle 27"/>
              <p:cNvSpPr/>
              <p:nvPr userDrawn="1"/>
            </p:nvSpPr>
            <p:spPr bwMode="auto">
              <a:xfrm>
                <a:off x="7619308" y="-837711"/>
                <a:ext cx="836613" cy="4572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9" name="Oval 28"/>
              <p:cNvSpPr/>
              <p:nvPr userDrawn="1"/>
            </p:nvSpPr>
            <p:spPr bwMode="auto">
              <a:xfrm>
                <a:off x="7466908" y="-837711"/>
                <a:ext cx="457200" cy="457200"/>
              </a:xfrm>
              <a:prstGeom prst="ellipse">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p>
            </p:txBody>
          </p:sp>
          <p:pic>
            <p:nvPicPr>
              <p:cNvPr id="1035" name="Picture 4"/>
              <p:cNvPicPr>
                <a:picLocks noChangeAspect="1" noChangeArrowheads="1"/>
              </p:cNvPicPr>
              <p:nvPr userDrawn="1"/>
            </p:nvPicPr>
            <p:blipFill>
              <a:blip r:embed="rId18" cstate="print">
                <a:clrChange>
                  <a:clrFrom>
                    <a:srgbClr val="FFFFFF"/>
                  </a:clrFrom>
                  <a:clrTo>
                    <a:srgbClr val="FFFFFF">
                      <a:alpha val="0"/>
                    </a:srgbClr>
                  </a:clrTo>
                </a:clrChange>
              </a:blip>
              <a:srcRect t="14285" b="14285"/>
              <a:stretch>
                <a:fillRect/>
              </a:stretch>
            </p:blipFill>
            <p:spPr bwMode="auto">
              <a:xfrm>
                <a:off x="7212908" y="-1140924"/>
                <a:ext cx="1676400" cy="1143000"/>
              </a:xfrm>
              <a:prstGeom prst="rect">
                <a:avLst/>
              </a:prstGeom>
              <a:noFill/>
              <a:ln w="9525">
                <a:noFill/>
                <a:miter lim="800000"/>
                <a:headEnd/>
                <a:tailEnd/>
              </a:ln>
            </p:spPr>
          </p:pic>
        </p:grpSp>
      </p:grpSp>
    </p:spTree>
  </p:cSld>
  <p:clrMap bg1="lt1" tx1="dk1" bg2="lt2" tx2="dk2" accent1="accent1" accent2="accent2" accent3="accent3" accent4="accent4" accent5="accent5" accent6="accent6" hlink="hlink" folHlink="folHlink"/>
  <p:sldLayoutIdLst>
    <p:sldLayoutId id="2147485106" r:id="rId1"/>
    <p:sldLayoutId id="2147485107" r:id="rId2"/>
    <p:sldLayoutId id="2147485108" r:id="rId3"/>
    <p:sldLayoutId id="2147485109" r:id="rId4"/>
    <p:sldLayoutId id="2147485110" r:id="rId5"/>
    <p:sldLayoutId id="2147485111" r:id="rId6"/>
    <p:sldLayoutId id="2147485112" r:id="rId7"/>
    <p:sldLayoutId id="2147485113" r:id="rId8"/>
    <p:sldLayoutId id="2147485114" r:id="rId9"/>
    <p:sldLayoutId id="2147485115" r:id="rId10"/>
    <p:sldLayoutId id="2147485116" r:id="rId11"/>
    <p:sldLayoutId id="2147485117" r:id="rId12"/>
    <p:sldLayoutId id="2147485118" r:id="rId13"/>
    <p:sldLayoutId id="2147485119" r:id="rId14"/>
    <p:sldLayoutId id="2147485120" r:id="rId15"/>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fld id="{AED020A6-2B98-4A0E-ACC0-1C0F611B167D}" type="datetimeFigureOut">
              <a:rPr lang="en-US"/>
              <a:pPr>
                <a:defRPr/>
              </a:pPr>
              <a:t>10/13/10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F7E8AFF5-131F-4D72-A2D0-CF7EB5D34AC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58" r:id="rId1"/>
    <p:sldLayoutId id="2147485059" r:id="rId2"/>
    <p:sldLayoutId id="2147485060" r:id="rId3"/>
    <p:sldLayoutId id="2147485061" r:id="rId4"/>
    <p:sldLayoutId id="2147485062" r:id="rId5"/>
    <p:sldLayoutId id="2147485063" r:id="rId6"/>
    <p:sldLayoutId id="2147485064" r:id="rId7"/>
    <p:sldLayoutId id="2147485065" r:id="rId8"/>
    <p:sldLayoutId id="2147485066" r:id="rId9"/>
    <p:sldLayoutId id="2147485067" r:id="rId10"/>
    <p:sldLayoutId id="21474850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2.bin"/><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 Id="rId5"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6" Type="http://schemas.openxmlformats.org/officeDocument/2006/relationships/hyperlink" Target="http://www.nyshcr.org/" TargetMode="External"/><Relationship Id="rId4" Type="http://schemas.openxmlformats.org/officeDocument/2006/relationships/hyperlink" Target="mailto:cphilion@nyshcr.gov"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mailto:rbrooks@nyshcr.gov" TargetMode="External"/><Relationship Id="rId5" Type="http://schemas.openxmlformats.org/officeDocument/2006/relationships/hyperlink" Target="mailto:jhenderson@nyshcr.gov" TargetMode="External"/></Relationships>
</file>

<file path=ppt/slides/_rels/slide26.xml.rels><?xml version="1.0" encoding="UTF-8" standalone="yes"?>
<Relationships xmlns="http://schemas.openxmlformats.org/package/2006/relationships"><Relationship Id="rId4" Type="http://schemas.openxmlformats.org/officeDocument/2006/relationships/hyperlink" Target="mailto:kgustafson@nyshcr.gov" TargetMode="External"/><Relationship Id="rId5" Type="http://schemas.openxmlformats.org/officeDocument/2006/relationships/hyperlink" Target="mailto:dmartello@nyshcr.gov" TargetMode="External"/><Relationship Id="rId7" Type="http://schemas.openxmlformats.org/officeDocument/2006/relationships/hyperlink" Target="mailto:pdoyle@nyshcr.org"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www.nyshcr.org/" TargetMode="External"/><Relationship Id="rId6" Type="http://schemas.openxmlformats.org/officeDocument/2006/relationships/hyperlink" Target="mailto:bsegal@nyshcr.org" TargetMode="External"/></Relationships>
</file>

<file path=ppt/slides/_rels/slide27.xml.rels><?xml version="1.0" encoding="UTF-8" standalone="yes"?>
<Relationships xmlns="http://schemas.openxmlformats.org/package/2006/relationships"><Relationship Id="rId4" Type="http://schemas.openxmlformats.org/officeDocument/2006/relationships/hyperlink" Target="mailto:pdoyle@nyshcr.org"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nysdhcr.gov/Programs/ForeclosurePrevention/" TargetMode="External"/><Relationship Id="rId5" Type="http://schemas.openxmlformats.org/officeDocument/2006/relationships/hyperlink" Target="mailto:wallen@nyshcr.org" TargetMode="External"/></Relationships>
</file>

<file path=ppt/slides/_rels/slide28.xml.rels><?xml version="1.0" encoding="UTF-8" standalone="yes"?>
<Relationships xmlns="http://schemas.openxmlformats.org/package/2006/relationships"><Relationship Id="rId4" Type="http://schemas.openxmlformats.org/officeDocument/2006/relationships/hyperlink" Target="mailto:pdoyle@nyshcr.org"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nysdhcr.gov/Programs/ForeclosurePrevention/" TargetMode="External"/><Relationship Id="rId5" Type="http://schemas.openxmlformats.org/officeDocument/2006/relationships/hyperlink" Target="mailto:gwatson@nyshcr.org"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3.bin"/><Relationship Id="rId1" Type="http://schemas.openxmlformats.org/officeDocument/2006/relationships/vmlDrawing" Target="../drawings/vmlDrawing3.v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rentonwa.gov/uploadedImages/Government/CS/HUMSERV/uscdbg.gi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04800" y="1295400"/>
            <a:ext cx="8534400" cy="2431435"/>
          </a:xfrm>
          <a:prstGeom prst="rect">
            <a:avLst/>
          </a:prstGeom>
          <a:noFill/>
          <a:ln w="9525">
            <a:noFill/>
            <a:miter lim="800000"/>
            <a:headEnd/>
            <a:tailEnd/>
          </a:ln>
          <a:effectLst/>
        </p:spPr>
        <p:txBody>
          <a:bodyPr>
            <a:spAutoFit/>
          </a:bodyPr>
          <a:lstStyle/>
          <a:p>
            <a:pPr algn="ctr" eaLnBrk="0" hangingPunct="0">
              <a:lnSpc>
                <a:spcPct val="50000"/>
              </a:lnSpc>
              <a:spcBef>
                <a:spcPct val="50000"/>
              </a:spcBef>
              <a:defRPr/>
            </a:pPr>
            <a:endParaRPr lang="en-US" sz="800" dirty="0">
              <a:latin typeface="Cooper Black" pitchFamily="18" charset="0"/>
            </a:endParaRPr>
          </a:p>
          <a:p>
            <a:pPr algn="ctr" eaLnBrk="0" hangingPunct="0">
              <a:defRPr/>
            </a:pPr>
            <a:endParaRPr lang="en-US" sz="800" b="1" dirty="0">
              <a:effectLst>
                <a:outerShdw blurRad="38100" dist="38100" dir="2700000" algn="tl">
                  <a:srgbClr val="C0C0C0"/>
                </a:outerShdw>
              </a:effectLst>
            </a:endParaRPr>
          </a:p>
          <a:p>
            <a:pPr algn="ctr" eaLnBrk="0" hangingPunct="0">
              <a:defRPr/>
            </a:pPr>
            <a:endParaRPr lang="en-US" sz="2400" b="1" i="1" dirty="0">
              <a:effectLst>
                <a:outerShdw blurRad="38100" dist="38100" dir="2700000" algn="tl">
                  <a:srgbClr val="000000">
                    <a:alpha val="43137"/>
                  </a:srgbClr>
                </a:outerShdw>
              </a:effectLst>
              <a:latin typeface="Calibri" pitchFamily="34" charset="0"/>
            </a:endParaRPr>
          </a:p>
          <a:p>
            <a:pPr algn="ctr" eaLnBrk="0" hangingPunct="0">
              <a:defRPr/>
            </a:pPr>
            <a:endParaRPr lang="en-US" sz="2800" b="1" dirty="0">
              <a:latin typeface="Calibri" pitchFamily="34" charset="0"/>
            </a:endParaRPr>
          </a:p>
          <a:p>
            <a:pPr algn="ctr" eaLnBrk="0" hangingPunct="0">
              <a:defRPr/>
            </a:pPr>
            <a:endParaRPr lang="en-US" sz="2800" b="1" dirty="0">
              <a:latin typeface="Calibri" pitchFamily="34" charset="0"/>
            </a:endParaRPr>
          </a:p>
          <a:p>
            <a:pPr algn="ctr" eaLnBrk="0" hangingPunct="0">
              <a:defRPr/>
            </a:pPr>
            <a:endParaRPr lang="en-US" sz="2800" b="1" dirty="0">
              <a:latin typeface="Calibri" pitchFamily="34" charset="0"/>
            </a:endParaRPr>
          </a:p>
          <a:p>
            <a:pPr algn="ctr" eaLnBrk="0" hangingPunct="0">
              <a:defRPr/>
            </a:pPr>
            <a:endParaRPr lang="en-US" sz="2400" b="1" dirty="0">
              <a:latin typeface="Calibri" pitchFamily="34" charset="0"/>
            </a:endParaRPr>
          </a:p>
          <a:p>
            <a:pPr algn="ctr" eaLnBrk="0" hangingPunct="0">
              <a:defRPr/>
            </a:pPr>
            <a:endParaRPr lang="en-US" sz="800" b="1" dirty="0">
              <a:latin typeface="Calibri" pitchFamily="34" charset="0"/>
            </a:endParaRPr>
          </a:p>
        </p:txBody>
      </p:sp>
      <p:graphicFrame>
        <p:nvGraphicFramePr>
          <p:cNvPr id="3075" name="Object 3"/>
          <p:cNvGraphicFramePr>
            <a:graphicFrameLocks noChangeAspect="1"/>
          </p:cNvGraphicFramePr>
          <p:nvPr/>
        </p:nvGraphicFramePr>
        <p:xfrm>
          <a:off x="0" y="0"/>
          <a:ext cx="9144000" cy="6858000"/>
        </p:xfrm>
        <a:graphic>
          <a:graphicData uri="http://schemas.openxmlformats.org/presentationml/2006/ole">
            <p:oleObj spid="_x0000_s3075" name="Acrobat Document" r:id="rId4" imgW="7848600" imgH="5892800" progId="">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sz="3200" u="sng" dirty="0" smtClean="0">
                <a:effectLst/>
                <a:latin typeface="Calibri" pitchFamily="34" charset="0"/>
              </a:rPr>
              <a:t>National Objective Compliance</a:t>
            </a:r>
            <a:endParaRPr lang="en-US" sz="3200" u="sng" dirty="0">
              <a:effectLst/>
              <a:latin typeface="Calibri" pitchFamily="34" charset="0"/>
            </a:endParaRPr>
          </a:p>
        </p:txBody>
      </p:sp>
      <p:sp>
        <p:nvSpPr>
          <p:cNvPr id="3" name="Content Placeholder 2"/>
          <p:cNvSpPr>
            <a:spLocks noGrp="1"/>
          </p:cNvSpPr>
          <p:nvPr>
            <p:ph idx="1"/>
          </p:nvPr>
        </p:nvSpPr>
        <p:spPr>
          <a:xfrm>
            <a:off x="457200" y="2286000"/>
            <a:ext cx="8382000" cy="4373563"/>
          </a:xfrm>
        </p:spPr>
        <p:txBody>
          <a:bodyPr/>
          <a:lstStyle/>
          <a:p>
            <a:pPr>
              <a:buClrTx/>
            </a:pPr>
            <a:r>
              <a:rPr lang="en-US" sz="2400" b="1" dirty="0" smtClean="0">
                <a:effectLst/>
                <a:latin typeface="Calibri" pitchFamily="34" charset="0"/>
              </a:rPr>
              <a:t>All NYS CDBG funded activities must demonstrate compliance with one of the following:</a:t>
            </a:r>
          </a:p>
          <a:p>
            <a:pPr lvl="1">
              <a:buClrTx/>
            </a:pPr>
            <a:r>
              <a:rPr lang="en-US" sz="2000" dirty="0" smtClean="0">
                <a:effectLst/>
                <a:latin typeface="Calibri" pitchFamily="34" charset="0"/>
              </a:rPr>
              <a:t>LMA – used to demonstrate 51% LMI area wide benefit</a:t>
            </a:r>
          </a:p>
          <a:p>
            <a:pPr lvl="1">
              <a:buClrTx/>
            </a:pPr>
            <a:r>
              <a:rPr lang="en-US" sz="2000" dirty="0" smtClean="0">
                <a:effectLst/>
                <a:latin typeface="Calibri" pitchFamily="34" charset="0"/>
              </a:rPr>
              <a:t>LMH – direct assistance to income eligible household</a:t>
            </a:r>
          </a:p>
          <a:p>
            <a:pPr lvl="1">
              <a:buClrTx/>
            </a:pPr>
            <a:r>
              <a:rPr lang="en-US" sz="2000" dirty="0" smtClean="0">
                <a:effectLst/>
                <a:latin typeface="Calibri" pitchFamily="34" charset="0"/>
              </a:rPr>
              <a:t>LMC – assistance provided to a limited clientele</a:t>
            </a:r>
          </a:p>
          <a:p>
            <a:pPr lvl="1">
              <a:buClrTx/>
            </a:pPr>
            <a:r>
              <a:rPr lang="en-US" sz="2000" dirty="0" smtClean="0">
                <a:effectLst/>
                <a:latin typeface="Calibri" pitchFamily="34" charset="0"/>
              </a:rPr>
              <a:t>LMJ – jobs made available and/or taken by LMI persons for economic development based projects</a:t>
            </a:r>
          </a:p>
          <a:p>
            <a:pPr lvl="1">
              <a:buClrTx/>
            </a:pPr>
            <a:r>
              <a:rPr lang="en-US" sz="2000" dirty="0" smtClean="0">
                <a:effectLst/>
                <a:latin typeface="Calibri" pitchFamily="34" charset="0"/>
              </a:rPr>
              <a:t>LMJFI – jobs made available and/or taken by LMI persons for facilities improvements</a:t>
            </a:r>
          </a:p>
          <a:p>
            <a:pPr lvl="1">
              <a:buClrTx/>
            </a:pPr>
            <a:r>
              <a:rPr lang="en-US" sz="2000" dirty="0" smtClean="0">
                <a:effectLst/>
                <a:latin typeface="Calibri" pitchFamily="34" charset="0"/>
              </a:rPr>
              <a:t>LMCMC- micro assistance provided to a LMI business owner</a:t>
            </a:r>
            <a:endParaRPr lang="en-US" sz="2000" dirty="0">
              <a:effectLst/>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685800"/>
            <a:ext cx="8229600" cy="1295400"/>
          </a:xfrm>
        </p:spPr>
        <p:txBody>
          <a:bodyPr/>
          <a:lstStyle/>
          <a:p>
            <a:pPr eaLnBrk="1" hangingPunct="1"/>
            <a:r>
              <a:rPr lang="en-US" sz="3200" u="sng" dirty="0" smtClean="0">
                <a:effectLst/>
                <a:latin typeface="Calibri" pitchFamily="34" charset="0"/>
              </a:rPr>
              <a:t>2010 Funding Limits</a:t>
            </a:r>
          </a:p>
        </p:txBody>
      </p:sp>
      <p:sp>
        <p:nvSpPr>
          <p:cNvPr id="4099" name="Content Placeholder 2"/>
          <p:cNvSpPr>
            <a:spLocks noGrp="1"/>
          </p:cNvSpPr>
          <p:nvPr>
            <p:ph idx="1"/>
          </p:nvPr>
        </p:nvSpPr>
        <p:spPr>
          <a:xfrm>
            <a:off x="304800" y="2133600"/>
            <a:ext cx="8686800" cy="4525963"/>
          </a:xfrm>
        </p:spPr>
        <p:txBody>
          <a:bodyPr/>
          <a:lstStyle/>
          <a:p>
            <a:pPr eaLnBrk="1" hangingPunct="1">
              <a:buClrTx/>
              <a:defRPr/>
            </a:pPr>
            <a:endParaRPr lang="en-US" sz="2000" b="1" dirty="0" smtClean="0">
              <a:effectLst/>
              <a:latin typeface="Calibri" pitchFamily="34" charset="0"/>
              <a:sym typeface="Wingdings" pitchFamily="2" charset="2"/>
            </a:endParaRPr>
          </a:p>
          <a:p>
            <a:pPr eaLnBrk="1" hangingPunct="1">
              <a:buClrTx/>
              <a:defRPr/>
            </a:pPr>
            <a:r>
              <a:rPr lang="en-US" sz="2800" b="1" dirty="0" smtClean="0">
                <a:effectLst/>
                <a:latin typeface="Calibri" pitchFamily="34" charset="0"/>
                <a:sym typeface="Wingdings" pitchFamily="2" charset="2"/>
              </a:rPr>
              <a:t>Public Infrastructure</a:t>
            </a:r>
          </a:p>
          <a:p>
            <a:pPr lvl="1" eaLnBrk="1" hangingPunct="1">
              <a:buClrTx/>
              <a:defRPr/>
            </a:pPr>
            <a:r>
              <a:rPr lang="en-US" sz="2400" b="1" i="1" dirty="0" smtClean="0">
                <a:effectLst/>
                <a:latin typeface="Calibri" pitchFamily="34" charset="0"/>
                <a:sym typeface="Wingdings" pitchFamily="2" charset="2"/>
              </a:rPr>
              <a:t>Sewer and Water Projects</a:t>
            </a:r>
          </a:p>
          <a:p>
            <a:pPr lvl="2">
              <a:buClrTx/>
              <a:defRPr/>
            </a:pPr>
            <a:r>
              <a:rPr lang="en-US" sz="2000" i="1" dirty="0" smtClean="0">
                <a:effectLst/>
                <a:latin typeface="Calibri" pitchFamily="34" charset="0"/>
                <a:sym typeface="Wingdings" pitchFamily="2" charset="2"/>
              </a:rPr>
              <a:t>Towns, Cities or Villages: 	$600,000</a:t>
            </a:r>
          </a:p>
          <a:p>
            <a:pPr lvl="2">
              <a:buClrTx/>
              <a:defRPr/>
            </a:pPr>
            <a:r>
              <a:rPr lang="en-US" sz="2000" i="1" dirty="0" smtClean="0">
                <a:effectLst/>
                <a:latin typeface="Calibri" pitchFamily="34" charset="0"/>
                <a:sym typeface="Wingdings" pitchFamily="2" charset="2"/>
              </a:rPr>
              <a:t>Counties:		 	$750,000 </a:t>
            </a:r>
          </a:p>
          <a:p>
            <a:pPr lvl="1" eaLnBrk="1" hangingPunct="1">
              <a:buClrTx/>
              <a:buNone/>
              <a:defRPr/>
            </a:pPr>
            <a:endParaRPr lang="en-US" sz="2000" i="1" dirty="0" smtClean="0">
              <a:effectLst/>
              <a:latin typeface="Calibri" pitchFamily="34" charset="0"/>
              <a:sym typeface="Wingdings" pitchFamily="2" charset="2"/>
            </a:endParaRPr>
          </a:p>
          <a:p>
            <a:pPr eaLnBrk="1" hangingPunct="1">
              <a:buClrTx/>
              <a:defRPr/>
            </a:pPr>
            <a:r>
              <a:rPr lang="en-US" sz="2800" b="1" dirty="0" smtClean="0">
                <a:effectLst/>
                <a:latin typeface="Calibri" pitchFamily="34" charset="0"/>
              </a:rPr>
              <a:t>Shared Municipal Infrastructure</a:t>
            </a:r>
          </a:p>
          <a:p>
            <a:pPr lvl="1" eaLnBrk="1" hangingPunct="1">
              <a:buClrTx/>
              <a:defRPr/>
            </a:pPr>
            <a:r>
              <a:rPr lang="en-US" sz="2400" b="1" i="1" dirty="0" smtClean="0">
                <a:effectLst/>
                <a:latin typeface="Calibri" pitchFamily="34" charset="0"/>
              </a:rPr>
              <a:t>Joint project between two municipalities, mutual benefit to both municipalities</a:t>
            </a:r>
            <a:endParaRPr lang="en-US" sz="2400" dirty="0" smtClean="0">
              <a:effectLst/>
              <a:latin typeface="Calibri" pitchFamily="34" charset="0"/>
            </a:endParaRPr>
          </a:p>
          <a:p>
            <a:pPr lvl="2">
              <a:buClrTx/>
              <a:defRPr/>
            </a:pPr>
            <a:r>
              <a:rPr lang="en-US" sz="2000" i="1" dirty="0" smtClean="0">
                <a:effectLst/>
                <a:latin typeface="Calibri" pitchFamily="34" charset="0"/>
                <a:sym typeface="Wingdings" pitchFamily="2" charset="2"/>
              </a:rPr>
              <a:t>Infrastructure:			 $900,000</a:t>
            </a:r>
          </a:p>
          <a:p>
            <a:pPr lvl="1" eaLnBrk="1" hangingPunct="1">
              <a:buClrTx/>
              <a:buNone/>
              <a:defRPr/>
            </a:pPr>
            <a:endParaRPr lang="en-US" sz="2000" i="1" dirty="0" smtClean="0">
              <a:effectLst/>
              <a:latin typeface="Calibri" pitchFamily="34" charset="0"/>
            </a:endParaRPr>
          </a:p>
          <a:p>
            <a:pPr eaLnBrk="1" hangingPunct="1">
              <a:buClrTx/>
              <a:buNone/>
              <a:defRPr/>
            </a:pPr>
            <a:r>
              <a:rPr lang="en-US" sz="2000" i="1" dirty="0" smtClean="0">
                <a:effectLst/>
                <a:latin typeface="Calibri" pitchFamily="34" charset="0"/>
                <a:sym typeface="Wingdings" pitchFamily="2" charset="2"/>
              </a:rPr>
              <a:t/>
            </a:r>
            <a:br>
              <a:rPr lang="en-US" sz="2000" i="1" dirty="0" smtClean="0">
                <a:effectLst/>
                <a:latin typeface="Calibri" pitchFamily="34" charset="0"/>
                <a:sym typeface="Wingdings" pitchFamily="2" charset="2"/>
              </a:rPr>
            </a:br>
            <a:endParaRPr lang="en-US" sz="2000" i="1" dirty="0" smtClean="0">
              <a:effectLst/>
              <a:latin typeface="Calibri" pitchFamily="34" charset="0"/>
              <a:sym typeface="Wingdings" pitchFamily="2" charset="2"/>
            </a:endParaRPr>
          </a:p>
          <a:p>
            <a:pPr eaLnBrk="1" hangingPunct="1">
              <a:defRPr/>
            </a:pPr>
            <a:endParaRPr lang="en-US" dirty="0" smtClean="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533400"/>
            <a:ext cx="8229600" cy="1447800"/>
          </a:xfrm>
        </p:spPr>
        <p:txBody>
          <a:bodyPr/>
          <a:lstStyle/>
          <a:p>
            <a:pPr eaLnBrk="1" hangingPunct="1"/>
            <a:r>
              <a:rPr lang="en-US" sz="3200" u="sng" dirty="0" smtClean="0">
                <a:effectLst/>
                <a:latin typeface="Calibri" pitchFamily="34" charset="0"/>
              </a:rPr>
              <a:t>2010 Funding Limits</a:t>
            </a:r>
          </a:p>
        </p:txBody>
      </p:sp>
      <p:sp>
        <p:nvSpPr>
          <p:cNvPr id="4099" name="Content Placeholder 2"/>
          <p:cNvSpPr>
            <a:spLocks noGrp="1"/>
          </p:cNvSpPr>
          <p:nvPr>
            <p:ph idx="1"/>
          </p:nvPr>
        </p:nvSpPr>
        <p:spPr>
          <a:xfrm>
            <a:off x="304800" y="2133600"/>
            <a:ext cx="8686800" cy="4525963"/>
          </a:xfrm>
        </p:spPr>
        <p:txBody>
          <a:bodyPr/>
          <a:lstStyle/>
          <a:p>
            <a:pPr eaLnBrk="1" hangingPunct="1">
              <a:buClrTx/>
              <a:defRPr/>
            </a:pPr>
            <a:r>
              <a:rPr lang="en-US" sz="2800" b="1" dirty="0" smtClean="0">
                <a:effectLst/>
                <a:latin typeface="Calibri" pitchFamily="34" charset="0"/>
                <a:sym typeface="Wingdings" pitchFamily="2" charset="2"/>
              </a:rPr>
              <a:t>Housing</a:t>
            </a:r>
          </a:p>
          <a:p>
            <a:pPr lvl="1" eaLnBrk="1" hangingPunct="1">
              <a:buClrTx/>
              <a:defRPr/>
            </a:pPr>
            <a:r>
              <a:rPr lang="en-US" sz="2400" b="1" i="1" dirty="0" smtClean="0">
                <a:effectLst/>
                <a:latin typeface="Calibri" pitchFamily="34" charset="0"/>
                <a:sym typeface="Wingdings" pitchFamily="2" charset="2"/>
              </a:rPr>
              <a:t>Sewer and Water Lateral Connections, Wells and Septic Replacement</a:t>
            </a:r>
            <a:endParaRPr lang="en-US" sz="2400" dirty="0" smtClean="0">
              <a:effectLst/>
              <a:latin typeface="Calibri" pitchFamily="34" charset="0"/>
              <a:sym typeface="Wingdings" pitchFamily="2" charset="2"/>
            </a:endParaRPr>
          </a:p>
          <a:p>
            <a:pPr lvl="2">
              <a:buClrTx/>
              <a:defRPr/>
            </a:pPr>
            <a:r>
              <a:rPr lang="en-US" sz="2000" i="1" dirty="0" smtClean="0">
                <a:effectLst/>
                <a:latin typeface="Calibri" pitchFamily="34" charset="0"/>
                <a:sym typeface="Wingdings" pitchFamily="2" charset="2"/>
              </a:rPr>
              <a:t>Towns, Cities or Villages:	$400,000</a:t>
            </a:r>
          </a:p>
          <a:p>
            <a:pPr lvl="2">
              <a:buClrTx/>
              <a:defRPr/>
            </a:pPr>
            <a:r>
              <a:rPr lang="en-US" sz="2000" i="1" dirty="0" smtClean="0">
                <a:effectLst/>
                <a:latin typeface="Calibri" pitchFamily="34" charset="0"/>
                <a:sym typeface="Wingdings" pitchFamily="2" charset="2"/>
              </a:rPr>
              <a:t>Counties:			$750,000</a:t>
            </a:r>
          </a:p>
          <a:p>
            <a:pPr eaLnBrk="1" hangingPunct="1">
              <a:buClrTx/>
              <a:defRPr/>
            </a:pPr>
            <a:r>
              <a:rPr lang="en-US" sz="2800" b="1" dirty="0" smtClean="0">
                <a:effectLst/>
                <a:latin typeface="Calibri" pitchFamily="34" charset="0"/>
                <a:sym typeface="Wingdings" pitchFamily="2" charset="2"/>
              </a:rPr>
              <a:t>Economic Development</a:t>
            </a:r>
          </a:p>
          <a:p>
            <a:pPr lvl="2">
              <a:buClrTx/>
              <a:defRPr/>
            </a:pPr>
            <a:r>
              <a:rPr lang="en-US" sz="2000" i="1" dirty="0" smtClean="0">
                <a:effectLst/>
                <a:latin typeface="Calibri" pitchFamily="34" charset="0"/>
                <a:sym typeface="Wingdings" pitchFamily="2" charset="2"/>
              </a:rPr>
              <a:t>$100,000 to $750,000 or no more than 40% of total project cost, whichever is less</a:t>
            </a:r>
          </a:p>
          <a:p>
            <a:pPr lvl="2">
              <a:buClrTx/>
              <a:defRPr/>
            </a:pPr>
            <a:r>
              <a:rPr lang="en-US" sz="2000" i="1" dirty="0" smtClean="0">
                <a:effectLst/>
                <a:latin typeface="Calibri" pitchFamily="34" charset="0"/>
                <a:sym typeface="Wingdings" pitchFamily="2" charset="2"/>
              </a:rPr>
              <a:t>Must result in creation/retention of at least one FTE job for each $15,000 in CDBG assistance</a:t>
            </a:r>
          </a:p>
          <a:p>
            <a:pPr eaLnBrk="1" hangingPunct="1">
              <a:buNone/>
              <a:defRPr/>
            </a:pPr>
            <a:endParaRPr lang="en-US" dirty="0" smtClean="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lstStyle/>
          <a:p>
            <a:r>
              <a:rPr lang="en-US" sz="3200" u="sng" dirty="0" smtClean="0">
                <a:effectLst/>
                <a:latin typeface="Calibri" pitchFamily="34" charset="0"/>
              </a:rPr>
              <a:t>Annual Competitive Program</a:t>
            </a:r>
            <a:endParaRPr lang="en-US" sz="3200" u="sng" dirty="0">
              <a:effectLst/>
              <a:latin typeface="Calibri" pitchFamily="34" charset="0"/>
            </a:endParaRPr>
          </a:p>
        </p:txBody>
      </p:sp>
      <p:sp>
        <p:nvSpPr>
          <p:cNvPr id="3" name="Content Placeholder 2"/>
          <p:cNvSpPr>
            <a:spLocks noGrp="1"/>
          </p:cNvSpPr>
          <p:nvPr>
            <p:ph idx="1"/>
          </p:nvPr>
        </p:nvSpPr>
        <p:spPr>
          <a:xfrm>
            <a:off x="152400" y="1905000"/>
            <a:ext cx="8763000" cy="4754563"/>
          </a:xfrm>
        </p:spPr>
        <p:txBody>
          <a:bodyPr/>
          <a:lstStyle/>
          <a:p>
            <a:pPr lvl="1">
              <a:buClrTx/>
            </a:pPr>
            <a:r>
              <a:rPr lang="en-US" b="1" dirty="0" smtClean="0">
                <a:effectLst/>
                <a:latin typeface="Calibri" pitchFamily="34" charset="0"/>
              </a:rPr>
              <a:t>Public Infrastructure Sewer and Water Projects</a:t>
            </a:r>
          </a:p>
          <a:p>
            <a:pPr lvl="2">
              <a:buClrTx/>
            </a:pPr>
            <a:r>
              <a:rPr lang="en-US" dirty="0" smtClean="0">
                <a:effectLst/>
                <a:latin typeface="Calibri" pitchFamily="34" charset="0"/>
              </a:rPr>
              <a:t>Must provide clearly defined service area, including all serviced households, including habitable vacant and seasonal units</a:t>
            </a:r>
          </a:p>
          <a:p>
            <a:pPr lvl="2">
              <a:buClrTx/>
            </a:pPr>
            <a:r>
              <a:rPr lang="en-US" dirty="0" smtClean="0">
                <a:effectLst/>
                <a:latin typeface="Calibri" pitchFamily="34" charset="0"/>
              </a:rPr>
              <a:t>Service area must be 51% low-and moderate-income</a:t>
            </a:r>
          </a:p>
          <a:p>
            <a:pPr lvl="2">
              <a:buClrTx/>
            </a:pPr>
            <a:r>
              <a:rPr lang="en-US" dirty="0" smtClean="0">
                <a:effectLst/>
                <a:latin typeface="Calibri" pitchFamily="34" charset="0"/>
              </a:rPr>
              <a:t>Drinking water and wastewater treatment plant construction/upgrades</a:t>
            </a:r>
          </a:p>
          <a:p>
            <a:pPr lvl="2">
              <a:buClrTx/>
            </a:pPr>
            <a:r>
              <a:rPr lang="en-US" dirty="0" smtClean="0">
                <a:effectLst/>
                <a:latin typeface="Calibri" pitchFamily="34" charset="0"/>
              </a:rPr>
              <a:t>Distribution, transmission and collection line installation and replacement</a:t>
            </a:r>
          </a:p>
          <a:p>
            <a:pPr lvl="2">
              <a:buClrTx/>
            </a:pPr>
            <a:r>
              <a:rPr lang="en-US" dirty="0" smtClean="0">
                <a:effectLst/>
                <a:latin typeface="Calibri" pitchFamily="34" charset="0"/>
              </a:rPr>
              <a:t>Water storage tanks</a:t>
            </a:r>
          </a:p>
          <a:p>
            <a:pPr lvl="2">
              <a:buClrTx/>
            </a:pPr>
            <a:r>
              <a:rPr lang="en-US" dirty="0" smtClean="0">
                <a:effectLst/>
                <a:latin typeface="Calibri" pitchFamily="34" charset="0"/>
              </a:rPr>
              <a:t>Lateral connection assistance, treated as a housing activity</a:t>
            </a:r>
          </a:p>
          <a:p>
            <a:pPr lvl="2">
              <a:buClrTx/>
            </a:pPr>
            <a:endParaRPr lang="en-US"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lstStyle/>
          <a:p>
            <a:r>
              <a:rPr lang="en-US" sz="3200" u="sng" dirty="0" smtClean="0">
                <a:effectLst/>
                <a:latin typeface="Calibri" pitchFamily="34" charset="0"/>
              </a:rPr>
              <a:t>Annual Competitive Program</a:t>
            </a:r>
            <a:endParaRPr lang="en-US" sz="3200" u="sng" dirty="0">
              <a:effectLst/>
              <a:latin typeface="Calibri" pitchFamily="34" charset="0"/>
            </a:endParaRPr>
          </a:p>
        </p:txBody>
      </p:sp>
      <p:sp>
        <p:nvSpPr>
          <p:cNvPr id="3" name="Content Placeholder 2"/>
          <p:cNvSpPr>
            <a:spLocks noGrp="1"/>
          </p:cNvSpPr>
          <p:nvPr>
            <p:ph idx="1"/>
          </p:nvPr>
        </p:nvSpPr>
        <p:spPr>
          <a:xfrm>
            <a:off x="152400" y="1981200"/>
            <a:ext cx="8991600" cy="4495800"/>
          </a:xfrm>
        </p:spPr>
        <p:txBody>
          <a:bodyPr/>
          <a:lstStyle/>
          <a:p>
            <a:pPr>
              <a:buClrTx/>
            </a:pPr>
            <a:r>
              <a:rPr lang="en-US" b="1" dirty="0" smtClean="0">
                <a:effectLst/>
                <a:latin typeface="Calibri" pitchFamily="34" charset="0"/>
              </a:rPr>
              <a:t>Housing Rehabilitation, Wells and Septic Systems</a:t>
            </a:r>
          </a:p>
          <a:p>
            <a:pPr lvl="1">
              <a:buClrTx/>
            </a:pPr>
            <a:r>
              <a:rPr lang="en-US" dirty="0" smtClean="0">
                <a:effectLst/>
                <a:latin typeface="Calibri" pitchFamily="34" charset="0"/>
              </a:rPr>
              <a:t>Single-family housing</a:t>
            </a:r>
          </a:p>
          <a:p>
            <a:pPr lvl="2">
              <a:buClrTx/>
            </a:pPr>
            <a:r>
              <a:rPr lang="en-US" dirty="0" smtClean="0">
                <a:effectLst/>
                <a:latin typeface="Calibri" pitchFamily="34" charset="0"/>
              </a:rPr>
              <a:t>Household must be low- and moderate-income</a:t>
            </a:r>
          </a:p>
          <a:p>
            <a:pPr lvl="1">
              <a:buClrTx/>
            </a:pPr>
            <a:r>
              <a:rPr lang="en-US" dirty="0" smtClean="0">
                <a:effectLst/>
                <a:latin typeface="Calibri" pitchFamily="34" charset="0"/>
              </a:rPr>
              <a:t>Multi-family housing</a:t>
            </a:r>
          </a:p>
          <a:p>
            <a:pPr lvl="2">
              <a:buClrTx/>
            </a:pPr>
            <a:r>
              <a:rPr lang="en-US" dirty="0" smtClean="0">
                <a:effectLst/>
                <a:latin typeface="Calibri" pitchFamily="34" charset="0"/>
              </a:rPr>
              <a:t>At least 51% of the units must be low- and moderate-income</a:t>
            </a:r>
          </a:p>
          <a:p>
            <a:pPr>
              <a:buClrTx/>
            </a:pPr>
            <a:r>
              <a:rPr lang="en-US" b="1" dirty="0" smtClean="0">
                <a:effectLst/>
                <a:latin typeface="Calibri" pitchFamily="34" charset="0"/>
              </a:rPr>
              <a:t>Economic Development</a:t>
            </a:r>
          </a:p>
          <a:p>
            <a:pPr lvl="2">
              <a:buClrTx/>
            </a:pPr>
            <a:r>
              <a:rPr lang="en-US" dirty="0" smtClean="0">
                <a:effectLst/>
                <a:latin typeface="Calibri" pitchFamily="34" charset="0"/>
              </a:rPr>
              <a:t>Infrastructure improvements </a:t>
            </a:r>
          </a:p>
          <a:p>
            <a:pPr lvl="2">
              <a:buClrTx/>
            </a:pPr>
            <a:r>
              <a:rPr lang="en-US" dirty="0" smtClean="0">
                <a:effectLst/>
                <a:latin typeface="Calibri" pitchFamily="34" charset="0"/>
              </a:rPr>
              <a:t>Demonstrate compliance with LMJFI</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lstStyle/>
          <a:p>
            <a:r>
              <a:rPr lang="en-US" sz="3200" u="sng" dirty="0" smtClean="0">
                <a:effectLst/>
                <a:latin typeface="Calibri" pitchFamily="34" charset="0"/>
              </a:rPr>
              <a:t>Annual Competitive Program</a:t>
            </a:r>
            <a:endParaRPr lang="en-US" sz="3200" u="sng" dirty="0">
              <a:effectLst/>
              <a:latin typeface="Calibri" pitchFamily="34" charset="0"/>
            </a:endParaRPr>
          </a:p>
        </p:txBody>
      </p:sp>
      <p:sp>
        <p:nvSpPr>
          <p:cNvPr id="3" name="Content Placeholder 2"/>
          <p:cNvSpPr>
            <a:spLocks noGrp="1"/>
          </p:cNvSpPr>
          <p:nvPr>
            <p:ph idx="1"/>
          </p:nvPr>
        </p:nvSpPr>
        <p:spPr>
          <a:xfrm>
            <a:off x="457200" y="1905000"/>
            <a:ext cx="8229600" cy="4754563"/>
          </a:xfrm>
        </p:spPr>
        <p:txBody>
          <a:bodyPr/>
          <a:lstStyle/>
          <a:p>
            <a:pPr>
              <a:buClrTx/>
            </a:pPr>
            <a:r>
              <a:rPr lang="en-US" b="1" dirty="0" smtClean="0">
                <a:effectLst/>
                <a:latin typeface="Calibri" pitchFamily="34" charset="0"/>
              </a:rPr>
              <a:t>Public Facilities</a:t>
            </a:r>
          </a:p>
          <a:p>
            <a:pPr lvl="1" algn="just">
              <a:buClrTx/>
            </a:pPr>
            <a:r>
              <a:rPr lang="en-US" sz="2400" dirty="0" smtClean="0">
                <a:effectLst/>
                <a:latin typeface="Calibri" pitchFamily="34" charset="0"/>
              </a:rPr>
              <a:t>Activities may include storm drainage repairs and improvements, removal of architectural barriers, multi-purpose or community centers</a:t>
            </a:r>
          </a:p>
          <a:p>
            <a:pPr lvl="1" algn="just">
              <a:buClrTx/>
            </a:pPr>
            <a:r>
              <a:rPr lang="en-US" sz="2400" dirty="0" smtClean="0">
                <a:effectLst/>
                <a:latin typeface="Calibri" pitchFamily="34" charset="0"/>
              </a:rPr>
              <a:t>At least 51% of the service area population must be low- and moderate-income</a:t>
            </a:r>
          </a:p>
          <a:p>
            <a:pPr lvl="1" algn="just">
              <a:buClrTx/>
            </a:pPr>
            <a:r>
              <a:rPr lang="en-US" sz="2400" dirty="0" smtClean="0">
                <a:effectLst/>
                <a:latin typeface="Calibri" pitchFamily="34" charset="0"/>
              </a:rPr>
              <a:t>Any public facility funded with CDBG funds must  be maintained in the same capacity for five (5) years following closeout of the project</a:t>
            </a:r>
          </a:p>
          <a:p>
            <a:pPr lvl="1" algn="just">
              <a:buClrTx/>
            </a:pPr>
            <a:r>
              <a:rPr lang="en-US" sz="2400" dirty="0" smtClean="0">
                <a:effectLst/>
                <a:latin typeface="Calibri" pitchFamily="34" charset="0"/>
              </a:rPr>
              <a:t>Cannot fund buildings used for the general conduct of government</a:t>
            </a:r>
          </a:p>
          <a:p>
            <a:pPr lvl="2">
              <a:buClrTx/>
              <a:buNone/>
            </a:pPr>
            <a:endParaRPr lang="en-US" dirty="0" smtClean="0">
              <a:effectLst/>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81000"/>
            <a:ext cx="9144000" cy="914400"/>
          </a:xfrm>
        </p:spPr>
        <p:txBody>
          <a:bodyPr/>
          <a:lstStyle/>
          <a:p>
            <a:pPr>
              <a:defRPr/>
            </a:pPr>
            <a:r>
              <a:rPr lang="en-US" sz="3200" u="sng" dirty="0" smtClean="0">
                <a:effectLst/>
                <a:latin typeface="Calibri" pitchFamily="34" charset="0"/>
              </a:rPr>
              <a:t>Need</a:t>
            </a:r>
          </a:p>
        </p:txBody>
      </p:sp>
      <p:sp>
        <p:nvSpPr>
          <p:cNvPr id="13315" name="Content Placeholder 2"/>
          <p:cNvSpPr>
            <a:spLocks noGrp="1"/>
          </p:cNvSpPr>
          <p:nvPr>
            <p:ph idx="1"/>
          </p:nvPr>
        </p:nvSpPr>
        <p:spPr>
          <a:xfrm>
            <a:off x="457200" y="1371600"/>
            <a:ext cx="8382000" cy="5334000"/>
          </a:xfrm>
        </p:spPr>
        <p:txBody>
          <a:bodyPr/>
          <a:lstStyle/>
          <a:p>
            <a:pPr>
              <a:buClrTx/>
              <a:defRPr/>
            </a:pPr>
            <a:r>
              <a:rPr lang="en-US" sz="2800" b="1" dirty="0" smtClean="0">
                <a:effectLst/>
                <a:latin typeface="Calibri" pitchFamily="34" charset="0"/>
              </a:rPr>
              <a:t>Description</a:t>
            </a:r>
            <a:r>
              <a:rPr lang="en-US" b="1" dirty="0" smtClean="0">
                <a:effectLst/>
                <a:latin typeface="Calibri" pitchFamily="34" charset="0"/>
              </a:rPr>
              <a:t> of:</a:t>
            </a:r>
          </a:p>
          <a:p>
            <a:pPr lvl="1" algn="just">
              <a:buClrTx/>
              <a:defRPr/>
            </a:pPr>
            <a:r>
              <a:rPr lang="en-US" sz="2400" dirty="0" smtClean="0">
                <a:effectLst/>
                <a:latin typeface="Calibri" pitchFamily="34" charset="0"/>
              </a:rPr>
              <a:t>Need for NYS CDBG funds</a:t>
            </a:r>
          </a:p>
          <a:p>
            <a:pPr lvl="1" algn="just">
              <a:buClrTx/>
              <a:defRPr/>
            </a:pPr>
            <a:r>
              <a:rPr lang="en-US" sz="2400" dirty="0" smtClean="0">
                <a:effectLst/>
                <a:latin typeface="Calibri" pitchFamily="34" charset="0"/>
              </a:rPr>
              <a:t>Existing conditions and area benefiting</a:t>
            </a:r>
          </a:p>
          <a:p>
            <a:pPr lvl="1" algn="just">
              <a:buClrTx/>
              <a:defRPr/>
            </a:pPr>
            <a:r>
              <a:rPr lang="en-US" sz="2400" dirty="0" smtClean="0">
                <a:effectLst/>
                <a:latin typeface="Calibri" pitchFamily="34" charset="0"/>
              </a:rPr>
              <a:t>How EDU’s were calculated</a:t>
            </a:r>
          </a:p>
          <a:p>
            <a:pPr lvl="1" algn="just">
              <a:buClrTx/>
              <a:defRPr/>
            </a:pPr>
            <a:r>
              <a:rPr lang="en-US" sz="2400" dirty="0" smtClean="0">
                <a:effectLst/>
                <a:latin typeface="Calibri" pitchFamily="34" charset="0"/>
              </a:rPr>
              <a:t>Impact on user costs</a:t>
            </a:r>
          </a:p>
          <a:p>
            <a:pPr lvl="1" algn="just">
              <a:buClrTx/>
              <a:defRPr/>
            </a:pPr>
            <a:r>
              <a:rPr lang="en-US" sz="2400" dirty="0" smtClean="0">
                <a:effectLst/>
                <a:latin typeface="Calibri" pitchFamily="34" charset="0"/>
              </a:rPr>
              <a:t>Operations and maintenance costs</a:t>
            </a:r>
          </a:p>
          <a:p>
            <a:pPr lvl="1" algn="just">
              <a:buClrTx/>
              <a:defRPr/>
            </a:pPr>
            <a:r>
              <a:rPr lang="en-US" sz="2400" dirty="0" smtClean="0">
                <a:effectLst/>
                <a:latin typeface="Calibri" pitchFamily="34" charset="0"/>
              </a:rPr>
              <a:t>For lateral connections, include current conditions 	</a:t>
            </a:r>
          </a:p>
          <a:p>
            <a:pPr>
              <a:buClrTx/>
              <a:defRPr/>
            </a:pPr>
            <a:r>
              <a:rPr lang="en-US" sz="2800" b="1" dirty="0" smtClean="0">
                <a:effectLst/>
                <a:latin typeface="Calibri" pitchFamily="34" charset="0"/>
              </a:rPr>
              <a:t>Supporting Documentation:</a:t>
            </a:r>
          </a:p>
          <a:p>
            <a:pPr lvl="1" algn="just">
              <a:buClrTx/>
              <a:defRPr/>
            </a:pPr>
            <a:r>
              <a:rPr lang="en-US" sz="2400" dirty="0" smtClean="0">
                <a:effectLst/>
                <a:latin typeface="Calibri" pitchFamily="34" charset="0"/>
              </a:rPr>
              <a:t>Engineer/Architect reports</a:t>
            </a:r>
          </a:p>
          <a:p>
            <a:pPr lvl="1" algn="just">
              <a:buClrTx/>
              <a:defRPr/>
            </a:pPr>
            <a:r>
              <a:rPr lang="en-US" sz="2400" dirty="0" smtClean="0">
                <a:effectLst/>
                <a:latin typeface="Calibri" pitchFamily="34" charset="0"/>
              </a:rPr>
              <a:t>Consent orders, other violations, or regulatory letters</a:t>
            </a:r>
          </a:p>
          <a:p>
            <a:pPr lvl="1" algn="just">
              <a:buClrTx/>
              <a:defRPr/>
            </a:pPr>
            <a:r>
              <a:rPr lang="en-US" sz="2400" dirty="0" smtClean="0">
                <a:effectLst/>
                <a:latin typeface="Calibri" pitchFamily="34" charset="0"/>
              </a:rPr>
              <a:t>Map of entire service area</a:t>
            </a:r>
          </a:p>
        </p:txBody>
      </p:sp>
      <p:pic>
        <p:nvPicPr>
          <p:cNvPr id="26628" name="Picture 3" descr="unknown waterline.JPG"/>
          <p:cNvPicPr>
            <a:picLocks noChangeAspect="1"/>
          </p:cNvPicPr>
          <p:nvPr/>
        </p:nvPicPr>
        <p:blipFill>
          <a:blip r:embed="rId3" cstate="print"/>
          <a:srcRect l="11977" t="1453" r="6169" b="5806"/>
          <a:stretch>
            <a:fillRect/>
          </a:stretch>
        </p:blipFill>
        <p:spPr bwMode="auto">
          <a:xfrm>
            <a:off x="6400800" y="1600200"/>
            <a:ext cx="2286000" cy="194223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04800"/>
            <a:ext cx="8229600" cy="1295400"/>
          </a:xfrm>
        </p:spPr>
        <p:txBody>
          <a:bodyPr/>
          <a:lstStyle/>
          <a:p>
            <a:pPr>
              <a:defRPr/>
            </a:pPr>
            <a:r>
              <a:rPr lang="en-US" sz="3200" u="sng" dirty="0" smtClean="0">
                <a:effectLst/>
                <a:latin typeface="Calibri" pitchFamily="34" charset="0"/>
              </a:rPr>
              <a:t>Project</a:t>
            </a:r>
            <a:r>
              <a:rPr lang="en-US" sz="3600" u="sng" dirty="0" smtClean="0">
                <a:effectLst/>
                <a:latin typeface="Calibri" pitchFamily="34" charset="0"/>
              </a:rPr>
              <a:t> Description</a:t>
            </a:r>
          </a:p>
        </p:txBody>
      </p:sp>
      <p:sp>
        <p:nvSpPr>
          <p:cNvPr id="15363" name="Content Placeholder 2"/>
          <p:cNvSpPr>
            <a:spLocks noGrp="1"/>
          </p:cNvSpPr>
          <p:nvPr>
            <p:ph idx="1"/>
          </p:nvPr>
        </p:nvSpPr>
        <p:spPr>
          <a:xfrm>
            <a:off x="228600" y="1752600"/>
            <a:ext cx="8763000" cy="4906963"/>
          </a:xfrm>
        </p:spPr>
        <p:txBody>
          <a:bodyPr/>
          <a:lstStyle/>
          <a:p>
            <a:pPr>
              <a:buClrTx/>
              <a:defRPr/>
            </a:pPr>
            <a:r>
              <a:rPr lang="en-US" sz="2800" dirty="0" smtClean="0">
                <a:effectLst/>
                <a:latin typeface="Calibri" pitchFamily="34" charset="0"/>
              </a:rPr>
              <a:t>Be specific to the project and activities being proposed</a:t>
            </a:r>
          </a:p>
          <a:p>
            <a:pPr>
              <a:buClrTx/>
              <a:defRPr/>
            </a:pPr>
            <a:r>
              <a:rPr lang="en-US" sz="2800" dirty="0" smtClean="0">
                <a:effectLst/>
                <a:latin typeface="Calibri" pitchFamily="34" charset="0"/>
              </a:rPr>
              <a:t>Should clearly demonstrate that the project will address the identified needs</a:t>
            </a:r>
          </a:p>
          <a:p>
            <a:pPr>
              <a:buClrTx/>
              <a:defRPr/>
            </a:pPr>
            <a:r>
              <a:rPr lang="en-US" sz="2800" dirty="0" smtClean="0">
                <a:effectLst/>
                <a:latin typeface="Calibri" pitchFamily="34" charset="0"/>
              </a:rPr>
              <a:t>Detailed to provide a complete picture of the project</a:t>
            </a:r>
          </a:p>
          <a:p>
            <a:pPr>
              <a:buClrTx/>
              <a:defRPr/>
            </a:pPr>
            <a:r>
              <a:rPr lang="en-US" sz="2800" dirty="0" smtClean="0">
                <a:effectLst/>
                <a:latin typeface="Calibri" pitchFamily="34" charset="0"/>
              </a:rPr>
              <a:t>Provide supporting documentation</a:t>
            </a:r>
          </a:p>
          <a:p>
            <a:pPr>
              <a:buClrTx/>
              <a:defRPr/>
            </a:pPr>
            <a:r>
              <a:rPr lang="en-US" sz="2800" dirty="0" smtClean="0">
                <a:effectLst/>
                <a:latin typeface="Calibri" pitchFamily="34" charset="0"/>
              </a:rPr>
              <a:t>Sustainability</a:t>
            </a:r>
          </a:p>
          <a:p>
            <a:pPr>
              <a:buClrTx/>
              <a:defRPr/>
            </a:pPr>
            <a:r>
              <a:rPr lang="en-US" sz="2800" dirty="0" smtClean="0">
                <a:effectLst/>
                <a:latin typeface="Calibri" pitchFamily="34" charset="0"/>
              </a:rPr>
              <a:t>Compliance with Smart Growth Legislation enacted on 8/31/2010</a:t>
            </a:r>
          </a:p>
          <a:p>
            <a:pPr>
              <a:buClrTx/>
              <a:defRPr/>
            </a:pPr>
            <a:r>
              <a:rPr lang="en-US" sz="2800" dirty="0" smtClean="0">
                <a:effectLst/>
                <a:latin typeface="Calibri" pitchFamily="34" charset="0"/>
              </a:rPr>
              <a:t>For lateral connections, include a brief description</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04800" y="1905000"/>
            <a:ext cx="8458200" cy="4724400"/>
          </a:xfrm>
        </p:spPr>
        <p:txBody>
          <a:bodyPr/>
          <a:lstStyle/>
          <a:p>
            <a:pPr>
              <a:lnSpc>
                <a:spcPct val="90000"/>
              </a:lnSpc>
              <a:buClrTx/>
              <a:defRPr/>
            </a:pPr>
            <a:r>
              <a:rPr lang="en-US" sz="2800" b="1" dirty="0" smtClean="0">
                <a:effectLst/>
                <a:latin typeface="Calibri" pitchFamily="34" charset="0"/>
              </a:rPr>
              <a:t>Public Water and Sewer and Public Facilities Projects</a:t>
            </a:r>
          </a:p>
          <a:p>
            <a:pPr lvl="1" algn="just">
              <a:lnSpc>
                <a:spcPct val="90000"/>
              </a:lnSpc>
              <a:buClrTx/>
              <a:defRPr/>
            </a:pPr>
            <a:r>
              <a:rPr lang="en-US" sz="2400" dirty="0" smtClean="0">
                <a:effectLst/>
                <a:latin typeface="Calibri" pitchFamily="34" charset="0"/>
              </a:rPr>
              <a:t>LMI Area Benefit Test, at least 51% of the persons benefiting must have incomes at 80% or below the area median income</a:t>
            </a:r>
          </a:p>
          <a:p>
            <a:pPr>
              <a:lnSpc>
                <a:spcPct val="90000"/>
              </a:lnSpc>
              <a:buClrTx/>
              <a:defRPr/>
            </a:pPr>
            <a:r>
              <a:rPr lang="en-US" sz="2800" b="1" dirty="0" smtClean="0">
                <a:effectLst/>
                <a:latin typeface="Calibri" pitchFamily="34" charset="0"/>
              </a:rPr>
              <a:t>Water and Sewer Lateral Projects</a:t>
            </a:r>
          </a:p>
          <a:p>
            <a:pPr lvl="1" algn="just">
              <a:lnSpc>
                <a:spcPct val="90000"/>
              </a:lnSpc>
              <a:buClrTx/>
              <a:defRPr/>
            </a:pPr>
            <a:r>
              <a:rPr lang="en-US" sz="2400" dirty="0" smtClean="0">
                <a:effectLst/>
                <a:latin typeface="Calibri" pitchFamily="34" charset="0"/>
              </a:rPr>
              <a:t>Direct Benefit Activity</a:t>
            </a:r>
          </a:p>
          <a:p>
            <a:pPr lvl="1" algn="just">
              <a:lnSpc>
                <a:spcPct val="90000"/>
              </a:lnSpc>
              <a:buClrTx/>
              <a:defRPr/>
            </a:pPr>
            <a:r>
              <a:rPr lang="en-US" sz="2400" dirty="0" smtClean="0">
                <a:effectLst/>
                <a:latin typeface="Calibri" pitchFamily="34" charset="0"/>
              </a:rPr>
              <a:t>Single-family household must be at 80% or less of area median income LMI</a:t>
            </a:r>
          </a:p>
          <a:p>
            <a:pPr lvl="1" algn="just">
              <a:lnSpc>
                <a:spcPct val="90000"/>
              </a:lnSpc>
              <a:buClrTx/>
              <a:defRPr/>
            </a:pPr>
            <a:r>
              <a:rPr lang="en-US" sz="2400" dirty="0" smtClean="0">
                <a:effectLst/>
                <a:latin typeface="Calibri" pitchFamily="34" charset="0"/>
              </a:rPr>
              <a:t>Multi-family units must have at least 51% of units qualify as LMI or be made available to LMI households</a:t>
            </a:r>
          </a:p>
          <a:p>
            <a:pPr lvl="1" algn="just">
              <a:lnSpc>
                <a:spcPct val="90000"/>
              </a:lnSpc>
              <a:buClrTx/>
              <a:defRPr/>
            </a:pPr>
            <a:r>
              <a:rPr lang="en-US" sz="2400" dirty="0" smtClean="0">
                <a:effectLst/>
                <a:latin typeface="Calibri" pitchFamily="34" charset="0"/>
              </a:rPr>
              <a:t>Application must demonstrate a sufficient pool of eligible applicants</a:t>
            </a:r>
          </a:p>
        </p:txBody>
      </p:sp>
      <p:sp>
        <p:nvSpPr>
          <p:cNvPr id="29699" name="Text Box 3"/>
          <p:cNvSpPr txBox="1">
            <a:spLocks noChangeArrowheads="1"/>
          </p:cNvSpPr>
          <p:nvPr/>
        </p:nvSpPr>
        <p:spPr bwMode="auto">
          <a:xfrm>
            <a:off x="3733800" y="304800"/>
            <a:ext cx="38862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29700" name="Rectangle 4"/>
          <p:cNvSpPr>
            <a:spLocks noChangeArrowheads="1"/>
          </p:cNvSpPr>
          <p:nvPr/>
        </p:nvSpPr>
        <p:spPr bwMode="auto">
          <a:xfrm>
            <a:off x="304800" y="609600"/>
            <a:ext cx="8534400" cy="584775"/>
          </a:xfrm>
          <a:prstGeom prst="rect">
            <a:avLst/>
          </a:prstGeom>
          <a:noFill/>
          <a:ln w="9525">
            <a:noFill/>
            <a:miter lim="800000"/>
            <a:headEnd/>
            <a:tailEnd/>
          </a:ln>
        </p:spPr>
        <p:txBody>
          <a:bodyPr wrap="square">
            <a:spAutoFit/>
          </a:bodyPr>
          <a:lstStyle/>
          <a:p>
            <a:pPr algn="ctr"/>
            <a:r>
              <a:rPr lang="en-US" sz="3200" b="1" u="sng" dirty="0" smtClean="0">
                <a:latin typeface="Calibri" pitchFamily="34" charset="0"/>
              </a:rPr>
              <a:t>Document National Objective Compliance</a:t>
            </a:r>
            <a:endParaRPr lang="en-US" sz="3200" i="1" dirty="0">
              <a:solidFill>
                <a:srgbClr val="000099"/>
              </a:solidFill>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57200"/>
            <a:ext cx="8229600" cy="1600200"/>
          </a:xfrm>
        </p:spPr>
        <p:txBody>
          <a:bodyPr/>
          <a:lstStyle/>
          <a:p>
            <a:pPr eaLnBrk="1" hangingPunct="1">
              <a:defRPr/>
            </a:pPr>
            <a:r>
              <a:rPr lang="en-US" sz="3200" u="sng" dirty="0" smtClean="0">
                <a:effectLst/>
                <a:latin typeface="Calibri" pitchFamily="34" charset="0"/>
              </a:rPr>
              <a:t>National Objective: Low Mod Area Benefit</a:t>
            </a:r>
            <a:br>
              <a:rPr lang="en-US" sz="3200" u="sng" dirty="0" smtClean="0">
                <a:effectLst/>
                <a:latin typeface="Calibri" pitchFamily="34" charset="0"/>
              </a:rPr>
            </a:br>
            <a:r>
              <a:rPr lang="en-US" sz="2400" u="sng" dirty="0" smtClean="0">
                <a:effectLst/>
                <a:latin typeface="Calibri" pitchFamily="34" charset="0"/>
              </a:rPr>
              <a:t/>
            </a:r>
            <a:br>
              <a:rPr lang="en-US" sz="2400" u="sng" dirty="0" smtClean="0">
                <a:effectLst/>
                <a:latin typeface="Calibri" pitchFamily="34" charset="0"/>
              </a:rPr>
            </a:br>
            <a:r>
              <a:rPr lang="en-US" sz="2800" dirty="0" smtClean="0">
                <a:effectLst/>
                <a:latin typeface="Calibri" pitchFamily="34" charset="0"/>
              </a:rPr>
              <a:t>Two methods to demonstrate compliance</a:t>
            </a:r>
            <a:endParaRPr lang="en-US" sz="2800" u="sng" dirty="0" smtClean="0">
              <a:effectLst/>
              <a:latin typeface="Calibri" pitchFamily="34" charset="0"/>
            </a:endParaRPr>
          </a:p>
        </p:txBody>
      </p:sp>
      <p:sp>
        <p:nvSpPr>
          <p:cNvPr id="22531" name="Content Placeholder 2"/>
          <p:cNvSpPr>
            <a:spLocks noGrp="1"/>
          </p:cNvSpPr>
          <p:nvPr>
            <p:ph sz="half" idx="1"/>
          </p:nvPr>
        </p:nvSpPr>
        <p:spPr>
          <a:xfrm>
            <a:off x="457200" y="2514600"/>
            <a:ext cx="3657600" cy="3840163"/>
          </a:xfrm>
        </p:spPr>
        <p:txBody>
          <a:bodyPr/>
          <a:lstStyle/>
          <a:p>
            <a:pPr>
              <a:buClrTx/>
              <a:defRPr/>
            </a:pPr>
            <a:r>
              <a:rPr lang="en-US" dirty="0" smtClean="0">
                <a:effectLst/>
                <a:latin typeface="Calibri" pitchFamily="34" charset="0"/>
              </a:rPr>
              <a:t>Census Data </a:t>
            </a:r>
          </a:p>
          <a:p>
            <a:pPr lvl="1">
              <a:buClrTx/>
              <a:defRPr/>
            </a:pPr>
            <a:r>
              <a:rPr lang="en-US" b="1" u="sng" dirty="0" smtClean="0">
                <a:effectLst/>
                <a:latin typeface="Calibri" pitchFamily="34" charset="0"/>
              </a:rPr>
              <a:t>Must</a:t>
            </a:r>
            <a:r>
              <a:rPr lang="en-US" dirty="0" smtClean="0">
                <a:effectLst/>
                <a:latin typeface="Calibri" pitchFamily="34" charset="0"/>
              </a:rPr>
              <a:t> match area benefitting</a:t>
            </a:r>
          </a:p>
        </p:txBody>
      </p:sp>
      <p:sp>
        <p:nvSpPr>
          <p:cNvPr id="22532" name="Content Placeholder 4"/>
          <p:cNvSpPr>
            <a:spLocks noGrp="1"/>
          </p:cNvSpPr>
          <p:nvPr>
            <p:ph sz="half" idx="2"/>
          </p:nvPr>
        </p:nvSpPr>
        <p:spPr>
          <a:xfrm>
            <a:off x="3962400" y="2514600"/>
            <a:ext cx="4953000" cy="3763963"/>
          </a:xfrm>
        </p:spPr>
        <p:txBody>
          <a:bodyPr/>
          <a:lstStyle/>
          <a:p>
            <a:pPr>
              <a:buClrTx/>
              <a:defRPr/>
            </a:pPr>
            <a:r>
              <a:rPr lang="en-US" dirty="0" smtClean="0">
                <a:effectLst/>
                <a:latin typeface="Calibri" pitchFamily="34" charset="0"/>
              </a:rPr>
              <a:t>Survey Data</a:t>
            </a:r>
          </a:p>
          <a:p>
            <a:pPr lvl="1">
              <a:buClrTx/>
              <a:defRPr/>
            </a:pPr>
            <a:r>
              <a:rPr lang="en-US" dirty="0" smtClean="0">
                <a:effectLst/>
                <a:latin typeface="Calibri" pitchFamily="34" charset="0"/>
              </a:rPr>
              <a:t>Survey data results must be summarized</a:t>
            </a:r>
          </a:p>
          <a:p>
            <a:pPr lvl="1">
              <a:buClrTx/>
              <a:defRPr/>
            </a:pPr>
            <a:r>
              <a:rPr lang="en-US" dirty="0" smtClean="0">
                <a:effectLst/>
                <a:latin typeface="Calibri" pitchFamily="34" charset="0"/>
              </a:rPr>
              <a:t>Survey instrument should be adequate to demonstrate eligibility</a:t>
            </a:r>
          </a:p>
          <a:p>
            <a:pPr lvl="1">
              <a:buClrTx/>
              <a:defRPr/>
            </a:pPr>
            <a:r>
              <a:rPr lang="en-US" dirty="0" smtClean="0">
                <a:effectLst/>
                <a:latin typeface="Calibri" pitchFamily="34" charset="0"/>
              </a:rPr>
              <a:t>Must include total population of the service area not just respondents</a:t>
            </a:r>
          </a:p>
        </p:txBody>
      </p:sp>
      <p:pic>
        <p:nvPicPr>
          <p:cNvPr id="4" name="Picture 17" descr="map3"/>
          <p:cNvPicPr>
            <a:picLocks noChangeAspect="1" noChangeArrowheads="1"/>
          </p:cNvPicPr>
          <p:nvPr/>
        </p:nvPicPr>
        <p:blipFill>
          <a:blip r:embed="rId3" cstate="print"/>
          <a:srcRect/>
          <a:stretch>
            <a:fillRect/>
          </a:stretch>
        </p:blipFill>
        <p:spPr bwMode="auto">
          <a:xfrm>
            <a:off x="762000" y="3962400"/>
            <a:ext cx="3322320" cy="2373086"/>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175106" name="Object 2"/>
          <p:cNvGraphicFramePr>
            <a:graphicFrameLocks noChangeAspect="1"/>
          </p:cNvGraphicFramePr>
          <p:nvPr/>
        </p:nvGraphicFramePr>
        <p:xfrm>
          <a:off x="0" y="0"/>
          <a:ext cx="9144000" cy="6858000"/>
        </p:xfrm>
        <a:graphic>
          <a:graphicData uri="http://schemas.openxmlformats.org/presentationml/2006/ole">
            <p:oleObj spid="_x0000_s175106" name="Acrobat Document" r:id="rId3" imgW="7848600" imgH="5892800" progId="">
              <p:embed/>
            </p:oleObj>
          </a:graphicData>
        </a:graphic>
      </p:graphicFrame>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457200"/>
            <a:ext cx="8991600" cy="990600"/>
          </a:xfrm>
        </p:spPr>
        <p:txBody>
          <a:bodyPr/>
          <a:lstStyle/>
          <a:p>
            <a:pPr>
              <a:defRPr/>
            </a:pPr>
            <a:r>
              <a:rPr lang="en-US" sz="3200" u="sng" dirty="0" smtClean="0">
                <a:effectLst/>
                <a:latin typeface="Calibri" pitchFamily="34" charset="0"/>
              </a:rPr>
              <a:t>Budget</a:t>
            </a:r>
            <a:endParaRPr lang="en-US" sz="3200" dirty="0" smtClean="0">
              <a:effectLst/>
              <a:latin typeface="Calibri" pitchFamily="34" charset="0"/>
            </a:endParaRPr>
          </a:p>
        </p:txBody>
      </p:sp>
      <p:sp>
        <p:nvSpPr>
          <p:cNvPr id="19459" name="Content Placeholder 2"/>
          <p:cNvSpPr>
            <a:spLocks noGrp="1"/>
          </p:cNvSpPr>
          <p:nvPr>
            <p:ph idx="1"/>
          </p:nvPr>
        </p:nvSpPr>
        <p:spPr>
          <a:xfrm>
            <a:off x="457200" y="1752600"/>
            <a:ext cx="8229600" cy="4800600"/>
          </a:xfrm>
        </p:spPr>
        <p:txBody>
          <a:bodyPr/>
          <a:lstStyle/>
          <a:p>
            <a:pPr marL="342900" lvl="1" indent="-342900">
              <a:lnSpc>
                <a:spcPct val="90000"/>
              </a:lnSpc>
              <a:buClrTx/>
              <a:defRPr/>
            </a:pPr>
            <a:r>
              <a:rPr lang="en-US" sz="2400" dirty="0" smtClean="0">
                <a:effectLst/>
                <a:latin typeface="Calibri" pitchFamily="34" charset="0"/>
                <a:ea typeface="+mn-ea"/>
                <a:cs typeface="+mn-cs"/>
              </a:rPr>
              <a:t>Provide budget for entire project</a:t>
            </a:r>
          </a:p>
          <a:p>
            <a:pPr>
              <a:buClrTx/>
              <a:defRPr/>
            </a:pPr>
            <a:r>
              <a:rPr lang="en-US" sz="2400" dirty="0" smtClean="0">
                <a:effectLst/>
                <a:latin typeface="Calibri" pitchFamily="34" charset="0"/>
              </a:rPr>
              <a:t>Identify all funding sources, committed &amp; projected, such as Rural Development, EFC and local funds</a:t>
            </a:r>
          </a:p>
          <a:p>
            <a:pPr>
              <a:buClrTx/>
              <a:defRPr/>
            </a:pPr>
            <a:r>
              <a:rPr lang="en-US" sz="2400" dirty="0" smtClean="0">
                <a:effectLst/>
                <a:latin typeface="Calibri" pitchFamily="34" charset="0"/>
              </a:rPr>
              <a:t>Leveraged funds should be available and committed at time of NYS CDBG award</a:t>
            </a:r>
          </a:p>
          <a:p>
            <a:pPr>
              <a:buClrTx/>
              <a:defRPr/>
            </a:pPr>
            <a:r>
              <a:rPr lang="en-US" sz="2400" dirty="0" smtClean="0">
                <a:effectLst/>
                <a:latin typeface="Calibri" pitchFamily="34" charset="0"/>
              </a:rPr>
              <a:t>Explain any budget gaps that may exist</a:t>
            </a:r>
          </a:p>
          <a:p>
            <a:pPr>
              <a:buClrTx/>
              <a:defRPr/>
            </a:pPr>
            <a:r>
              <a:rPr lang="en-US" sz="2400" dirty="0" smtClean="0">
                <a:effectLst/>
                <a:latin typeface="Calibri" pitchFamily="34" charset="0"/>
              </a:rPr>
              <a:t>Supporting Documentation</a:t>
            </a:r>
          </a:p>
          <a:p>
            <a:pPr lvl="1">
              <a:buClrTx/>
              <a:defRPr/>
            </a:pPr>
            <a:r>
              <a:rPr lang="en-US" sz="2000" dirty="0" smtClean="0">
                <a:effectLst/>
                <a:latin typeface="Calibri" pitchFamily="34" charset="0"/>
              </a:rPr>
              <a:t>Up to date Engineer/Architect estimates</a:t>
            </a:r>
          </a:p>
          <a:p>
            <a:pPr lvl="1">
              <a:buClrTx/>
              <a:defRPr/>
            </a:pPr>
            <a:r>
              <a:rPr lang="en-US" sz="2000" dirty="0" smtClean="0">
                <a:effectLst/>
                <a:latin typeface="Calibri" pitchFamily="34" charset="0"/>
              </a:rPr>
              <a:t>Ensure prevailing wages were used when preparing estimates</a:t>
            </a:r>
          </a:p>
          <a:p>
            <a:pPr lvl="1">
              <a:buClrTx/>
              <a:defRPr/>
            </a:pPr>
            <a:r>
              <a:rPr lang="en-US" sz="2000" dirty="0" smtClean="0">
                <a:effectLst/>
                <a:latin typeface="Calibri" pitchFamily="34" charset="0"/>
              </a:rPr>
              <a:t>If force account labor, evidence of commitment of all resources</a:t>
            </a:r>
          </a:p>
          <a:p>
            <a:pPr lvl="1">
              <a:buClrTx/>
              <a:defRPr/>
            </a:pPr>
            <a:r>
              <a:rPr lang="en-US" sz="2000" dirty="0" smtClean="0">
                <a:effectLst/>
                <a:latin typeface="Calibri" pitchFamily="34" charset="0"/>
              </a:rPr>
              <a:t>Cost benefit analysis</a:t>
            </a:r>
          </a:p>
        </p:txBody>
      </p:sp>
      <p:pic>
        <p:nvPicPr>
          <p:cNvPr id="28676" name="Picture 3" descr="PA150024.JPG"/>
          <p:cNvPicPr>
            <a:picLocks noChangeAspect="1"/>
          </p:cNvPicPr>
          <p:nvPr/>
        </p:nvPicPr>
        <p:blipFill>
          <a:blip r:embed="rId3" cstate="print"/>
          <a:srcRect l="2541" t="12097" r="5444" b="17419"/>
          <a:stretch>
            <a:fillRect/>
          </a:stretch>
        </p:blipFill>
        <p:spPr bwMode="auto">
          <a:xfrm>
            <a:off x="6096000" y="3505200"/>
            <a:ext cx="2209800" cy="1447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81000"/>
            <a:ext cx="8229600" cy="1600200"/>
          </a:xfrm>
        </p:spPr>
        <p:txBody>
          <a:bodyPr/>
          <a:lstStyle/>
          <a:p>
            <a:pPr eaLnBrk="1" hangingPunct="1">
              <a:defRPr/>
            </a:pPr>
            <a:r>
              <a:rPr lang="en-US" sz="3200" u="sng" dirty="0" smtClean="0">
                <a:effectLst/>
                <a:latin typeface="Calibri" pitchFamily="34" charset="0"/>
              </a:rPr>
              <a:t>PY 2011 Proposed Competitive Round Timeline</a:t>
            </a:r>
          </a:p>
        </p:txBody>
      </p:sp>
      <p:graphicFrame>
        <p:nvGraphicFramePr>
          <p:cNvPr id="4" name="Content Placeholder 3"/>
          <p:cNvGraphicFramePr>
            <a:graphicFrameLocks noGrp="1"/>
          </p:cNvGraphicFramePr>
          <p:nvPr>
            <p:ph idx="1"/>
          </p:nvPr>
        </p:nvGraphicFramePr>
        <p:xfrm>
          <a:off x="457200" y="2057400"/>
          <a:ext cx="8229600"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0" y="533400"/>
            <a:ext cx="9144000" cy="646331"/>
          </a:xfrm>
          <a:prstGeom prst="rect">
            <a:avLst/>
          </a:prstGeom>
          <a:noFill/>
          <a:ln w="9525">
            <a:noFill/>
            <a:miter lim="800000"/>
            <a:headEnd/>
            <a:tailEnd/>
          </a:ln>
        </p:spPr>
        <p:txBody>
          <a:bodyPr wrap="square">
            <a:spAutoFit/>
          </a:bodyPr>
          <a:lstStyle/>
          <a:p>
            <a:pPr algn="ctr">
              <a:lnSpc>
                <a:spcPct val="50000"/>
              </a:lnSpc>
              <a:spcBef>
                <a:spcPct val="50000"/>
              </a:spcBef>
              <a:defRPr/>
            </a:pPr>
            <a:endParaRPr lang="en-US" sz="800" dirty="0">
              <a:latin typeface="Cooper Black" pitchFamily="18" charset="0"/>
            </a:endParaRPr>
          </a:p>
          <a:p>
            <a:pPr algn="ctr">
              <a:defRPr/>
            </a:pPr>
            <a:r>
              <a:rPr lang="en-US" sz="3200" b="1" u="sng" dirty="0" smtClean="0">
                <a:latin typeface="Calibri" pitchFamily="34" charset="0"/>
              </a:rPr>
              <a:t>Economic </a:t>
            </a:r>
            <a:r>
              <a:rPr lang="en-US" sz="3200" b="1" u="sng" dirty="0">
                <a:latin typeface="Calibri" pitchFamily="34" charset="0"/>
              </a:rPr>
              <a:t>Development Programs</a:t>
            </a:r>
          </a:p>
        </p:txBody>
      </p:sp>
      <p:sp>
        <p:nvSpPr>
          <p:cNvPr id="35843" name="Text Box 10"/>
          <p:cNvSpPr txBox="1">
            <a:spLocks noChangeArrowheads="1"/>
          </p:cNvSpPr>
          <p:nvPr/>
        </p:nvSpPr>
        <p:spPr bwMode="auto">
          <a:xfrm>
            <a:off x="1295400" y="3657600"/>
            <a:ext cx="5410200" cy="366713"/>
          </a:xfrm>
          <a:prstGeom prst="rect">
            <a:avLst/>
          </a:prstGeom>
          <a:noFill/>
          <a:ln w="9525">
            <a:noFill/>
            <a:miter lim="800000"/>
            <a:headEnd/>
            <a:tailEnd/>
          </a:ln>
        </p:spPr>
        <p:txBody>
          <a:bodyPr>
            <a:spAutoFit/>
          </a:bodyPr>
          <a:lstStyle/>
          <a:p>
            <a:endParaRPr lang="en-US" dirty="0"/>
          </a:p>
        </p:txBody>
      </p:sp>
      <p:pic>
        <p:nvPicPr>
          <p:cNvPr id="35845" name="Picture 21" descr="23livi-600"/>
          <p:cNvPicPr>
            <a:picLocks noChangeAspect="1" noChangeArrowheads="1"/>
          </p:cNvPicPr>
          <p:nvPr/>
        </p:nvPicPr>
        <p:blipFill>
          <a:blip r:embed="rId3" cstate="print"/>
          <a:srcRect/>
          <a:stretch>
            <a:fillRect/>
          </a:stretch>
        </p:blipFill>
        <p:spPr bwMode="auto">
          <a:xfrm>
            <a:off x="533400" y="5029200"/>
            <a:ext cx="2754733" cy="1524000"/>
          </a:xfrm>
          <a:prstGeom prst="rect">
            <a:avLst/>
          </a:prstGeom>
          <a:noFill/>
          <a:ln w="9525">
            <a:solidFill>
              <a:schemeClr val="tx1"/>
            </a:solidFill>
            <a:miter lim="800000"/>
            <a:headEnd/>
            <a:tailEnd/>
          </a:ln>
        </p:spPr>
      </p:pic>
      <p:pic>
        <p:nvPicPr>
          <p:cNvPr id="35846" name="Picture 20" descr="C:\Documents and Settings\jrabito\Desktop\05_kelley12_1.jpg"/>
          <p:cNvPicPr>
            <a:picLocks noChangeAspect="1" noChangeArrowheads="1"/>
          </p:cNvPicPr>
          <p:nvPr/>
        </p:nvPicPr>
        <p:blipFill>
          <a:blip r:embed="rId4" cstate="print"/>
          <a:srcRect/>
          <a:stretch>
            <a:fillRect/>
          </a:stretch>
        </p:blipFill>
        <p:spPr bwMode="auto">
          <a:xfrm>
            <a:off x="3810000" y="5029200"/>
            <a:ext cx="2133600" cy="1498600"/>
          </a:xfrm>
          <a:prstGeom prst="rect">
            <a:avLst/>
          </a:prstGeom>
          <a:noFill/>
          <a:ln w="9525">
            <a:solidFill>
              <a:schemeClr val="tx1"/>
            </a:solidFill>
            <a:miter lim="800000"/>
            <a:headEnd/>
            <a:tailEnd/>
          </a:ln>
        </p:spPr>
      </p:pic>
      <p:pic>
        <p:nvPicPr>
          <p:cNvPr id="35847" name="Picture 27" descr="IMG_0116"/>
          <p:cNvPicPr>
            <a:picLocks noChangeAspect="1" noChangeArrowheads="1"/>
          </p:cNvPicPr>
          <p:nvPr/>
        </p:nvPicPr>
        <p:blipFill>
          <a:blip r:embed="rId5" cstate="print"/>
          <a:srcRect/>
          <a:stretch>
            <a:fillRect/>
          </a:stretch>
        </p:blipFill>
        <p:spPr bwMode="auto">
          <a:xfrm>
            <a:off x="6477000" y="5029200"/>
            <a:ext cx="2087563" cy="1490663"/>
          </a:xfrm>
          <a:prstGeom prst="rect">
            <a:avLst/>
          </a:prstGeom>
          <a:noFill/>
          <a:ln w="9525">
            <a:solidFill>
              <a:schemeClr val="tx1"/>
            </a:solidFill>
            <a:miter lim="800000"/>
            <a:headEnd/>
            <a:tailEnd/>
          </a:ln>
        </p:spPr>
      </p:pic>
      <p:sp>
        <p:nvSpPr>
          <p:cNvPr id="8" name="TextBox 7"/>
          <p:cNvSpPr txBox="1"/>
          <p:nvPr/>
        </p:nvSpPr>
        <p:spPr>
          <a:xfrm>
            <a:off x="152400" y="1524000"/>
            <a:ext cx="8839200" cy="3342453"/>
          </a:xfrm>
          <a:prstGeom prst="rect">
            <a:avLst/>
          </a:prstGeom>
          <a:noFill/>
        </p:spPr>
        <p:txBody>
          <a:bodyPr wrap="square" rtlCol="0">
            <a:spAutoFit/>
          </a:bodyPr>
          <a:lstStyle/>
          <a:p>
            <a:pPr marL="742950" lvl="1" indent="-285750" eaLnBrk="0" hangingPunct="0">
              <a:spcBef>
                <a:spcPct val="20000"/>
              </a:spcBef>
              <a:buSzPct val="70000"/>
              <a:buFont typeface="Wingdings" pitchFamily="2" charset="2"/>
              <a:buChar char="n"/>
            </a:pPr>
            <a:r>
              <a:rPr lang="en-US" sz="2400" dirty="0" smtClean="0">
                <a:latin typeface="Calibri" pitchFamily="34" charset="0"/>
              </a:rPr>
              <a:t>Open window, year-round applications</a:t>
            </a:r>
          </a:p>
          <a:p>
            <a:pPr marL="742950" lvl="1" indent="-285750" eaLnBrk="0" hangingPunct="0">
              <a:spcBef>
                <a:spcPct val="20000"/>
              </a:spcBef>
              <a:buSzPct val="70000"/>
              <a:buFont typeface="Wingdings" pitchFamily="2" charset="2"/>
              <a:buChar char="n"/>
            </a:pPr>
            <a:r>
              <a:rPr lang="en-US" sz="2400" dirty="0" smtClean="0">
                <a:latin typeface="Calibri" pitchFamily="34" charset="0"/>
              </a:rPr>
              <a:t>Community applies on behalf of business</a:t>
            </a:r>
          </a:p>
          <a:p>
            <a:pPr marL="742950" lvl="1" indent="-285750" eaLnBrk="0" hangingPunct="0">
              <a:spcBef>
                <a:spcPct val="20000"/>
              </a:spcBef>
              <a:buSzPct val="70000"/>
              <a:buFont typeface="Wingdings" pitchFamily="2" charset="2"/>
              <a:buChar char="n"/>
            </a:pPr>
            <a:r>
              <a:rPr lang="en-US" sz="2400" dirty="0" smtClean="0">
                <a:latin typeface="Calibri" pitchFamily="34" charset="0"/>
              </a:rPr>
              <a:t>Each project must principally benefit persons from LMI households</a:t>
            </a:r>
          </a:p>
          <a:p>
            <a:pPr marL="742950" lvl="1" indent="-285750" algn="just" eaLnBrk="0" hangingPunct="0">
              <a:spcBef>
                <a:spcPct val="20000"/>
              </a:spcBef>
              <a:buSzPct val="70000"/>
              <a:buFont typeface="Wingdings" pitchFamily="2" charset="2"/>
              <a:buChar char="n"/>
            </a:pPr>
            <a:r>
              <a:rPr lang="en-US" sz="2400" dirty="0" smtClean="0">
                <a:latin typeface="Calibri" pitchFamily="34" charset="0"/>
              </a:rPr>
              <a:t>Improvements to public infrastructure needed to assist with traditional Economic Development for the attraction-expansion-retention of business</a:t>
            </a:r>
          </a:p>
          <a:p>
            <a:pPr marL="742950" lvl="1" indent="-285750" eaLnBrk="0" hangingPunct="0">
              <a:spcBef>
                <a:spcPct val="20000"/>
              </a:spcBef>
              <a:buSzPct val="70000"/>
              <a:buFont typeface="Wingdings" pitchFamily="2" charset="2"/>
              <a:buChar char="n"/>
            </a:pPr>
            <a:r>
              <a:rPr lang="en-US" sz="2400" dirty="0" smtClean="0">
                <a:latin typeface="Calibri" pitchFamily="34" charset="0"/>
              </a:rPr>
              <a:t>Funding of last resort</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0" y="914400"/>
            <a:ext cx="9144000" cy="646331"/>
          </a:xfrm>
          <a:prstGeom prst="rect">
            <a:avLst/>
          </a:prstGeom>
          <a:noFill/>
          <a:ln w="9525">
            <a:noFill/>
            <a:miter lim="800000"/>
            <a:headEnd/>
            <a:tailEnd/>
          </a:ln>
        </p:spPr>
        <p:txBody>
          <a:bodyPr wrap="square">
            <a:spAutoFit/>
          </a:bodyPr>
          <a:lstStyle/>
          <a:p>
            <a:pPr algn="ctr">
              <a:lnSpc>
                <a:spcPct val="50000"/>
              </a:lnSpc>
              <a:spcBef>
                <a:spcPct val="50000"/>
              </a:spcBef>
              <a:defRPr/>
            </a:pPr>
            <a:endParaRPr lang="en-US" sz="800" dirty="0">
              <a:latin typeface="Cooper Black" pitchFamily="18" charset="0"/>
            </a:endParaRPr>
          </a:p>
          <a:p>
            <a:pPr algn="ctr">
              <a:defRPr/>
            </a:pPr>
            <a:r>
              <a:rPr lang="en-US" sz="3200" b="1" u="sng" dirty="0" smtClean="0">
                <a:latin typeface="Calibri" pitchFamily="34" charset="0"/>
              </a:rPr>
              <a:t>Economic Development Funding Limits</a:t>
            </a:r>
            <a:endParaRPr lang="en-US" sz="3200" b="1" u="sng" dirty="0">
              <a:latin typeface="Calibri" pitchFamily="34" charset="0"/>
            </a:endParaRPr>
          </a:p>
        </p:txBody>
      </p:sp>
      <p:sp>
        <p:nvSpPr>
          <p:cNvPr id="35843" name="Text Box 10"/>
          <p:cNvSpPr txBox="1">
            <a:spLocks noChangeArrowheads="1"/>
          </p:cNvSpPr>
          <p:nvPr/>
        </p:nvSpPr>
        <p:spPr bwMode="auto">
          <a:xfrm>
            <a:off x="1295400" y="3657600"/>
            <a:ext cx="5410200" cy="366713"/>
          </a:xfrm>
          <a:prstGeom prst="rect">
            <a:avLst/>
          </a:prstGeom>
          <a:noFill/>
          <a:ln w="9525">
            <a:noFill/>
            <a:miter lim="800000"/>
            <a:headEnd/>
            <a:tailEnd/>
          </a:ln>
        </p:spPr>
        <p:txBody>
          <a:bodyPr>
            <a:spAutoFit/>
          </a:bodyPr>
          <a:lstStyle/>
          <a:p>
            <a:endParaRPr lang="en-US" dirty="0"/>
          </a:p>
        </p:txBody>
      </p:sp>
      <p:sp>
        <p:nvSpPr>
          <p:cNvPr id="7" name="Text Box 16"/>
          <p:cNvSpPr txBox="1">
            <a:spLocks noChangeArrowheads="1"/>
          </p:cNvSpPr>
          <p:nvPr/>
        </p:nvSpPr>
        <p:spPr bwMode="auto">
          <a:xfrm>
            <a:off x="304800" y="1981200"/>
            <a:ext cx="8382000" cy="5118324"/>
          </a:xfrm>
          <a:prstGeom prst="rect">
            <a:avLst/>
          </a:prstGeom>
          <a:noFill/>
          <a:ln w="9525">
            <a:noFill/>
            <a:miter lim="800000"/>
            <a:headEnd/>
            <a:tailEnd/>
          </a:ln>
          <a:effectLst/>
        </p:spPr>
        <p:txBody>
          <a:bodyPr wrap="square">
            <a:spAutoFit/>
          </a:bodyPr>
          <a:lstStyle/>
          <a:p>
            <a:pPr algn="ctr" eaLnBrk="0" hangingPunct="0">
              <a:lnSpc>
                <a:spcPct val="50000"/>
              </a:lnSpc>
              <a:spcBef>
                <a:spcPct val="50000"/>
              </a:spcBef>
              <a:defRPr/>
            </a:pPr>
            <a:endParaRPr lang="en-US" sz="800" i="1" u="sng" dirty="0">
              <a:effectLst>
                <a:outerShdw blurRad="38100" dist="38100" dir="2700000" algn="tl">
                  <a:srgbClr val="C0C0C0"/>
                </a:outerShdw>
              </a:effectLst>
            </a:endParaRPr>
          </a:p>
          <a:p>
            <a:pPr eaLnBrk="0" hangingPunct="0">
              <a:lnSpc>
                <a:spcPct val="50000"/>
              </a:lnSpc>
              <a:spcBef>
                <a:spcPts val="600"/>
              </a:spcBef>
              <a:buSzPct val="125000"/>
              <a:buFont typeface="Wingdings" pitchFamily="2" charset="2"/>
              <a:buChar char="§"/>
              <a:defRPr/>
            </a:pPr>
            <a:endParaRPr lang="en-US" sz="2400" dirty="0" smtClean="0">
              <a:latin typeface="Calibri" pitchFamily="34" charset="0"/>
            </a:endParaRPr>
          </a:p>
          <a:p>
            <a:pPr marL="342900" indent="-342900" eaLnBrk="0" hangingPunct="0">
              <a:lnSpc>
                <a:spcPct val="50000"/>
              </a:lnSpc>
              <a:spcBef>
                <a:spcPct val="20000"/>
              </a:spcBef>
              <a:buSzPct val="70000"/>
              <a:buFont typeface="Wingdings" pitchFamily="2" charset="2"/>
              <a:buChar char="n"/>
              <a:defRPr/>
            </a:pPr>
            <a:r>
              <a:rPr lang="en-US" sz="2800" b="1" dirty="0" smtClean="0">
                <a:latin typeface="Calibri" pitchFamily="34" charset="0"/>
              </a:rPr>
              <a:t>Economic Development</a:t>
            </a:r>
          </a:p>
          <a:p>
            <a:pPr marL="742950" lvl="1" indent="-285750" algn="just" eaLnBrk="0" hangingPunct="0">
              <a:lnSpc>
                <a:spcPct val="90000"/>
              </a:lnSpc>
              <a:spcBef>
                <a:spcPct val="20000"/>
              </a:spcBef>
              <a:buSzPct val="70000"/>
              <a:buFont typeface="Wingdings" pitchFamily="2" charset="2"/>
              <a:buChar char="n"/>
              <a:defRPr/>
            </a:pPr>
            <a:r>
              <a:rPr lang="en-US" sz="2400" dirty="0" smtClean="0">
                <a:latin typeface="Calibri" pitchFamily="34" charset="0"/>
              </a:rPr>
              <a:t>$100,000 to $750,000 or no more than 40% of total project cost, whichever is less</a:t>
            </a:r>
          </a:p>
          <a:p>
            <a:pPr marL="742950" lvl="1" indent="-285750" algn="just" eaLnBrk="0" hangingPunct="0">
              <a:lnSpc>
                <a:spcPct val="90000"/>
              </a:lnSpc>
              <a:spcBef>
                <a:spcPct val="20000"/>
              </a:spcBef>
              <a:buSzPct val="70000"/>
              <a:buFont typeface="Wingdings" pitchFamily="2" charset="2"/>
              <a:buChar char="n"/>
              <a:defRPr/>
            </a:pPr>
            <a:r>
              <a:rPr lang="en-US" sz="2400" dirty="0" smtClean="0">
                <a:latin typeface="Calibri" pitchFamily="34" charset="0"/>
              </a:rPr>
              <a:t>Must result in creation/retention of at least one FTE job for each $15,000 in CDBG assistance</a:t>
            </a:r>
          </a:p>
          <a:p>
            <a:pPr lvl="1" eaLnBrk="0" hangingPunct="0">
              <a:spcBef>
                <a:spcPts val="600"/>
              </a:spcBef>
              <a:buSzPct val="125000"/>
              <a:defRPr/>
            </a:pPr>
            <a:endParaRPr lang="en-US" sz="1600" dirty="0" smtClean="0">
              <a:latin typeface="Calibri" pitchFamily="34" charset="0"/>
            </a:endParaRPr>
          </a:p>
          <a:p>
            <a:pPr marL="342900" indent="-342900" eaLnBrk="0" hangingPunct="0">
              <a:lnSpc>
                <a:spcPct val="50000"/>
              </a:lnSpc>
              <a:spcBef>
                <a:spcPct val="20000"/>
              </a:spcBef>
              <a:buSzPct val="70000"/>
              <a:buFont typeface="Wingdings" pitchFamily="2" charset="2"/>
              <a:buChar char="n"/>
              <a:defRPr/>
            </a:pPr>
            <a:r>
              <a:rPr lang="en-US" sz="2800" b="1" dirty="0" smtClean="0">
                <a:latin typeface="Calibri" pitchFamily="34" charset="0"/>
              </a:rPr>
              <a:t>Small Business</a:t>
            </a:r>
          </a:p>
          <a:p>
            <a:pPr marL="742950" lvl="1" indent="-285750" algn="just" eaLnBrk="0" hangingPunct="0">
              <a:lnSpc>
                <a:spcPct val="90000"/>
              </a:lnSpc>
              <a:spcBef>
                <a:spcPct val="20000"/>
              </a:spcBef>
              <a:buSzPct val="70000"/>
              <a:buFont typeface="Wingdings" pitchFamily="2" charset="2"/>
              <a:buChar char="n"/>
              <a:defRPr/>
            </a:pPr>
            <a:r>
              <a:rPr lang="en-US" sz="2400" dirty="0" smtClean="0">
                <a:latin typeface="Calibri" pitchFamily="34" charset="0"/>
              </a:rPr>
              <a:t>$25,000 to $100,000, or up $25,000 per job</a:t>
            </a:r>
          </a:p>
          <a:p>
            <a:pPr marL="742950" lvl="1" indent="-285750" algn="just" eaLnBrk="0" hangingPunct="0">
              <a:lnSpc>
                <a:spcPct val="90000"/>
              </a:lnSpc>
              <a:spcBef>
                <a:spcPct val="20000"/>
              </a:spcBef>
              <a:buSzPct val="70000"/>
              <a:buFont typeface="Wingdings" pitchFamily="2" charset="2"/>
              <a:buChar char="n"/>
              <a:defRPr/>
            </a:pPr>
            <a:r>
              <a:rPr lang="en-US" sz="2400" dirty="0" smtClean="0">
                <a:latin typeface="Calibri" pitchFamily="34" charset="0"/>
              </a:rPr>
              <a:t>Business must have 25 or fewer employees at time of application</a:t>
            </a:r>
          </a:p>
          <a:p>
            <a:pPr lvl="1" eaLnBrk="0" hangingPunct="0">
              <a:spcBef>
                <a:spcPts val="600"/>
              </a:spcBef>
              <a:buSzPct val="125000"/>
              <a:defRPr/>
            </a:pPr>
            <a:endParaRPr lang="en-US" sz="1600" dirty="0" smtClean="0">
              <a:latin typeface="Calibri" pitchFamily="34" charset="0"/>
            </a:endParaRPr>
          </a:p>
          <a:p>
            <a:pPr eaLnBrk="0" hangingPunct="0">
              <a:defRPr/>
            </a:pPr>
            <a:endParaRPr lang="en-US" sz="2000" dirty="0"/>
          </a:p>
          <a:p>
            <a:pPr eaLnBrk="0" hangingPunct="0">
              <a:buFontTx/>
              <a:buChar char="•"/>
              <a:defRPr/>
            </a:pPr>
            <a:endParaRPr lang="en-US" sz="800" dirty="0"/>
          </a:p>
          <a:p>
            <a:pPr eaLnBrk="0" hangingPunct="0">
              <a:buFontTx/>
              <a:buChar char="•"/>
              <a:defRPr/>
            </a:pPr>
            <a:endParaRPr lang="en-US" sz="800" dirty="0"/>
          </a:p>
          <a:p>
            <a:pPr eaLnBrk="0" hangingPunct="0">
              <a:lnSpc>
                <a:spcPct val="50000"/>
              </a:lnSpc>
              <a:spcBef>
                <a:spcPct val="50000"/>
              </a:spcBef>
              <a:buFont typeface="Arial" charset="0"/>
              <a:buNone/>
              <a:defRPr/>
            </a:pPr>
            <a:r>
              <a:rPr lang="en-US" dirty="0"/>
              <a:t>	</a:t>
            </a:r>
            <a:r>
              <a:rPr lang="en-US" sz="1600" dirty="0">
                <a:latin typeface="Arial Narrow" pitchFamily="34" charset="0"/>
              </a:rPr>
              <a:t>	</a:t>
            </a:r>
            <a:r>
              <a:rPr lang="en-US" sz="1400" dirty="0">
                <a:latin typeface="Arial Black" pitchFamily="34" charset="0"/>
              </a:rPr>
              <a:t>		</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lstStyle/>
          <a:p>
            <a:r>
              <a:rPr lang="en-US" sz="3200" dirty="0" smtClean="0">
                <a:effectLst/>
                <a:latin typeface="Calibri" pitchFamily="34" charset="0"/>
              </a:rPr>
              <a:t>Technical Assistance</a:t>
            </a:r>
            <a:endParaRPr lang="en-US" sz="3200" dirty="0">
              <a:effectLst/>
              <a:latin typeface="Calibri" pitchFamily="34" charset="0"/>
            </a:endParaRPr>
          </a:p>
        </p:txBody>
      </p:sp>
      <p:sp>
        <p:nvSpPr>
          <p:cNvPr id="3" name="Content Placeholder 2"/>
          <p:cNvSpPr>
            <a:spLocks noGrp="1"/>
          </p:cNvSpPr>
          <p:nvPr>
            <p:ph idx="1"/>
          </p:nvPr>
        </p:nvSpPr>
        <p:spPr>
          <a:xfrm>
            <a:off x="381000" y="1905000"/>
            <a:ext cx="8229600" cy="3810001"/>
          </a:xfrm>
        </p:spPr>
        <p:txBody>
          <a:bodyPr/>
          <a:lstStyle/>
          <a:p>
            <a:pPr algn="just">
              <a:lnSpc>
                <a:spcPct val="90000"/>
              </a:lnSpc>
              <a:buClrTx/>
              <a:defRPr/>
            </a:pPr>
            <a:r>
              <a:rPr lang="en-US" sz="2800" kern="1200" dirty="0" smtClean="0">
                <a:latin typeface="Calibri" pitchFamily="34" charset="0"/>
                <a:ea typeface="+mn-ea"/>
                <a:cs typeface="+mn-cs"/>
              </a:rPr>
              <a:t>One on One technical assistance (TA) is available at any time</a:t>
            </a:r>
          </a:p>
          <a:p>
            <a:pPr marL="342900" lvl="1" indent="-342900" algn="just">
              <a:lnSpc>
                <a:spcPct val="90000"/>
              </a:lnSpc>
              <a:buClrTx/>
              <a:defRPr/>
            </a:pPr>
            <a:r>
              <a:rPr lang="en-US" kern="1200" dirty="0" smtClean="0">
                <a:latin typeface="Calibri" pitchFamily="34" charset="0"/>
                <a:ea typeface="+mn-ea"/>
                <a:cs typeface="+mn-cs"/>
              </a:rPr>
              <a:t>TA can be held in the field or our offices</a:t>
            </a:r>
          </a:p>
          <a:p>
            <a:pPr marL="342900" lvl="1" indent="-342900" algn="just">
              <a:lnSpc>
                <a:spcPct val="90000"/>
              </a:lnSpc>
              <a:buClrTx/>
              <a:defRPr/>
            </a:pPr>
            <a:r>
              <a:rPr lang="en-US" kern="1200" dirty="0" smtClean="0">
                <a:latin typeface="Calibri" pitchFamily="34" charset="0"/>
                <a:ea typeface="+mn-ea"/>
                <a:cs typeface="+mn-cs"/>
              </a:rPr>
              <a:t>CEO or a municipal employee must participate in the technical assistance</a:t>
            </a:r>
          </a:p>
          <a:p>
            <a:pPr>
              <a:buClrTx/>
              <a:buNone/>
            </a:pPr>
            <a:endParaRPr lang="en-US" sz="2400" dirty="0">
              <a:latin typeface="Calibri" pitchFamily="34" charset="0"/>
            </a:endParaRPr>
          </a:p>
        </p:txBody>
      </p:sp>
      <p:pic>
        <p:nvPicPr>
          <p:cNvPr id="4098" name="Picture 2" descr="C:\Program Files\Microsoft Office\MEDIA\CAGCAT10\j0301252.wmf"/>
          <p:cNvPicPr>
            <a:picLocks noChangeAspect="1" noChangeArrowheads="1"/>
          </p:cNvPicPr>
          <p:nvPr/>
        </p:nvPicPr>
        <p:blipFill>
          <a:blip r:embed="rId2" cstate="print"/>
          <a:srcRect/>
          <a:stretch>
            <a:fillRect/>
          </a:stretch>
        </p:blipFill>
        <p:spPr bwMode="auto">
          <a:xfrm>
            <a:off x="5105400" y="3886200"/>
            <a:ext cx="2895600" cy="247739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457200" y="457200"/>
            <a:ext cx="8153400" cy="6471002"/>
          </a:xfrm>
          <a:prstGeom prst="rect">
            <a:avLst/>
          </a:prstGeom>
          <a:noFill/>
          <a:ln w="9525">
            <a:noFill/>
            <a:miter lim="800000"/>
            <a:headEnd/>
            <a:tailEnd/>
          </a:ln>
        </p:spPr>
        <p:txBody>
          <a:bodyPr wrap="square">
            <a:spAutoFit/>
          </a:bodyPr>
          <a:lstStyle/>
          <a:p>
            <a:pPr algn="ctr">
              <a:lnSpc>
                <a:spcPct val="50000"/>
              </a:lnSpc>
              <a:spcBef>
                <a:spcPct val="50000"/>
              </a:spcBef>
              <a:defRPr/>
            </a:pPr>
            <a:endParaRPr lang="en-US" sz="800" dirty="0">
              <a:latin typeface="Cooper Black" pitchFamily="18" charset="0"/>
            </a:endParaRPr>
          </a:p>
          <a:p>
            <a:pPr algn="ctr" eaLnBrk="0" hangingPunct="0">
              <a:lnSpc>
                <a:spcPct val="50000"/>
              </a:lnSpc>
              <a:spcBef>
                <a:spcPts val="300"/>
              </a:spcBef>
              <a:defRPr/>
            </a:pPr>
            <a:r>
              <a:rPr lang="en-US" sz="3200" b="1" u="sng" dirty="0" smtClean="0">
                <a:latin typeface="Calibri" pitchFamily="34" charset="0"/>
              </a:rPr>
              <a:t>Public Infrastructure Contact</a:t>
            </a:r>
            <a:r>
              <a:rPr lang="en-US" sz="3600" b="1" u="sng" dirty="0" smtClean="0">
                <a:latin typeface="Calibri" pitchFamily="34" charset="0"/>
              </a:rPr>
              <a:t> </a:t>
            </a:r>
            <a:r>
              <a:rPr lang="en-US" sz="3200" b="1" u="sng" dirty="0" smtClean="0">
                <a:latin typeface="Calibri" pitchFamily="34" charset="0"/>
              </a:rPr>
              <a:t>Information</a:t>
            </a:r>
          </a:p>
          <a:p>
            <a:pPr algn="ctr" eaLnBrk="0" hangingPunct="0">
              <a:lnSpc>
                <a:spcPct val="50000"/>
              </a:lnSpc>
              <a:spcBef>
                <a:spcPts val="300"/>
              </a:spcBef>
              <a:defRPr/>
            </a:pPr>
            <a:endParaRPr lang="en-US" sz="3200" b="1" u="sng" dirty="0" smtClean="0">
              <a:latin typeface="Calibri" pitchFamily="34" charset="0"/>
            </a:endParaRPr>
          </a:p>
          <a:p>
            <a:pPr algn="ctr" eaLnBrk="0" hangingPunct="0">
              <a:lnSpc>
                <a:spcPct val="50000"/>
              </a:lnSpc>
              <a:spcBef>
                <a:spcPts val="300"/>
              </a:spcBef>
              <a:defRPr/>
            </a:pPr>
            <a:endParaRPr lang="en-US" sz="1200" b="1" u="sng" dirty="0" smtClean="0">
              <a:latin typeface="Calibri" pitchFamily="34" charset="0"/>
            </a:endParaRPr>
          </a:p>
          <a:p>
            <a:pPr algn="ctr" eaLnBrk="0" hangingPunct="0">
              <a:spcBef>
                <a:spcPts val="0"/>
              </a:spcBef>
              <a:defRPr/>
            </a:pPr>
            <a:r>
              <a:rPr lang="en-US" sz="2400" b="1" dirty="0" smtClean="0">
                <a:latin typeface="Calibri" pitchFamily="34" charset="0"/>
              </a:rPr>
              <a:t>Rob Brooks, Senior Community Developer</a:t>
            </a:r>
          </a:p>
          <a:p>
            <a:pPr algn="ctr" eaLnBrk="0" hangingPunct="0">
              <a:spcBef>
                <a:spcPts val="0"/>
              </a:spcBef>
              <a:defRPr/>
            </a:pPr>
            <a:r>
              <a:rPr lang="en-US" sz="2400" b="1" dirty="0" smtClean="0">
                <a:latin typeface="Calibri" pitchFamily="34" charset="0"/>
                <a:hlinkClick r:id="rId3"/>
              </a:rPr>
              <a:t>rbrooks@nyshcr.org</a:t>
            </a:r>
          </a:p>
          <a:p>
            <a:pPr algn="ctr" eaLnBrk="0" hangingPunct="0">
              <a:spcBef>
                <a:spcPts val="0"/>
              </a:spcBef>
              <a:defRPr/>
            </a:pPr>
            <a:endParaRPr lang="en-US" sz="1200" b="1" dirty="0" smtClean="0">
              <a:latin typeface="Calibri" pitchFamily="34" charset="0"/>
            </a:endParaRPr>
          </a:p>
          <a:p>
            <a:pPr algn="ctr" eaLnBrk="0" hangingPunct="0">
              <a:spcBef>
                <a:spcPts val="0"/>
              </a:spcBef>
              <a:defRPr/>
            </a:pPr>
            <a:r>
              <a:rPr lang="en-US" sz="2400" b="1" dirty="0" smtClean="0">
                <a:latin typeface="Calibri" pitchFamily="34" charset="0"/>
              </a:rPr>
              <a:t>Charlie Philion, Community Developer </a:t>
            </a:r>
          </a:p>
          <a:p>
            <a:pPr algn="ctr" eaLnBrk="0" hangingPunct="0">
              <a:spcBef>
                <a:spcPts val="0"/>
              </a:spcBef>
              <a:defRPr/>
            </a:pPr>
            <a:r>
              <a:rPr lang="en-US" sz="2400" b="1" dirty="0" smtClean="0">
                <a:latin typeface="Calibri" pitchFamily="34" charset="0"/>
                <a:hlinkClick r:id="rId4"/>
              </a:rPr>
              <a:t>cphilion@nyshcr.</a:t>
            </a:r>
            <a:r>
              <a:rPr lang="en-US" sz="2400" b="1" dirty="0" smtClean="0">
                <a:latin typeface="Calibri" pitchFamily="34" charset="0"/>
                <a:hlinkClick r:id="rId3"/>
              </a:rPr>
              <a:t>o</a:t>
            </a:r>
            <a:r>
              <a:rPr lang="en-US" sz="2400" b="1" dirty="0" smtClean="0">
                <a:latin typeface="Calibri" pitchFamily="34" charset="0"/>
                <a:hlinkClick r:id="rId5"/>
              </a:rPr>
              <a:t>rg </a:t>
            </a:r>
            <a:r>
              <a:rPr lang="en-US" sz="2400" b="1" dirty="0" smtClean="0">
                <a:latin typeface="Calibri" pitchFamily="34" charset="0"/>
              </a:rPr>
              <a:t/>
            </a:r>
            <a:br>
              <a:rPr lang="en-US" sz="2400" b="1" dirty="0" smtClean="0">
                <a:latin typeface="Calibri" pitchFamily="34" charset="0"/>
              </a:rPr>
            </a:br>
            <a:endParaRPr lang="en-US" sz="2400" b="1" dirty="0" smtClean="0">
              <a:latin typeface="Calibri" pitchFamily="34" charset="0"/>
            </a:endParaRPr>
          </a:p>
          <a:p>
            <a:pPr algn="ctr" eaLnBrk="0" hangingPunct="0">
              <a:spcBef>
                <a:spcPts val="0"/>
              </a:spcBef>
              <a:defRPr/>
            </a:pPr>
            <a:r>
              <a:rPr lang="en-US" sz="2400" b="1" dirty="0" smtClean="0">
                <a:latin typeface="Calibri" pitchFamily="34" charset="0"/>
              </a:rPr>
              <a:t>For Economic Development Infrastructure Only:</a:t>
            </a:r>
          </a:p>
          <a:p>
            <a:pPr algn="ctr" eaLnBrk="0" hangingPunct="0">
              <a:spcBef>
                <a:spcPts val="0"/>
              </a:spcBef>
              <a:buFont typeface="Arial" charset="0"/>
              <a:buNone/>
              <a:defRPr/>
            </a:pPr>
            <a:r>
              <a:rPr lang="en-US" sz="2400" b="1" dirty="0" smtClean="0">
                <a:latin typeface="Calibri" pitchFamily="34" charset="0"/>
              </a:rPr>
              <a:t>Jessica Henderson, Economic Developer</a:t>
            </a:r>
          </a:p>
          <a:p>
            <a:pPr algn="ctr" eaLnBrk="0" hangingPunct="0">
              <a:spcBef>
                <a:spcPts val="0"/>
              </a:spcBef>
              <a:buFont typeface="Arial" charset="0"/>
              <a:buNone/>
              <a:defRPr/>
            </a:pPr>
            <a:r>
              <a:rPr lang="en-US" sz="2400" b="1" dirty="0" smtClean="0">
                <a:latin typeface="Calibri" pitchFamily="34" charset="0"/>
                <a:hlinkClick r:id="rId5"/>
              </a:rPr>
              <a:t>jhenderson@nyshcr.org</a:t>
            </a:r>
            <a:r>
              <a:rPr lang="en-US" sz="2400" b="1" dirty="0" smtClean="0">
                <a:latin typeface="Calibri" pitchFamily="34" charset="0"/>
              </a:rPr>
              <a:t> </a:t>
            </a:r>
          </a:p>
          <a:p>
            <a:pPr algn="ctr" eaLnBrk="0" hangingPunct="0">
              <a:spcBef>
                <a:spcPts val="0"/>
              </a:spcBef>
              <a:buFont typeface="Arial" charset="0"/>
              <a:buNone/>
              <a:defRPr/>
            </a:pPr>
            <a:endParaRPr lang="en-US" sz="1200" b="1" dirty="0" smtClean="0">
              <a:latin typeface="Calibri" pitchFamily="34" charset="0"/>
            </a:endParaRPr>
          </a:p>
          <a:p>
            <a:pPr algn="ctr" eaLnBrk="0" hangingPunct="0">
              <a:spcBef>
                <a:spcPts val="0"/>
              </a:spcBef>
              <a:buFont typeface="Arial" charset="0"/>
              <a:buNone/>
              <a:defRPr/>
            </a:pPr>
            <a:endParaRPr lang="en-US" sz="800" b="1" dirty="0" smtClean="0">
              <a:latin typeface="Calibri" pitchFamily="34" charset="0"/>
            </a:endParaRPr>
          </a:p>
          <a:p>
            <a:pPr algn="ctr" eaLnBrk="0" hangingPunct="0">
              <a:spcBef>
                <a:spcPct val="50000"/>
              </a:spcBef>
              <a:buFont typeface="Arial" charset="0"/>
              <a:buNone/>
              <a:defRPr/>
            </a:pPr>
            <a:r>
              <a:rPr lang="en-US" b="1" dirty="0" smtClean="0">
                <a:latin typeface="Calibri" pitchFamily="34" charset="0"/>
              </a:rPr>
              <a:t>Office </a:t>
            </a:r>
            <a:r>
              <a:rPr lang="en-US" b="1" dirty="0">
                <a:latin typeface="Calibri" pitchFamily="34" charset="0"/>
              </a:rPr>
              <a:t>of Community Renewal</a:t>
            </a:r>
          </a:p>
          <a:p>
            <a:pPr algn="ctr" eaLnBrk="0" hangingPunct="0">
              <a:defRPr/>
            </a:pPr>
            <a:r>
              <a:rPr lang="en-US" b="1" dirty="0">
                <a:latin typeface="Calibri" pitchFamily="34" charset="0"/>
              </a:rPr>
              <a:t>Hampton Plaza</a:t>
            </a:r>
          </a:p>
          <a:p>
            <a:pPr algn="ctr" eaLnBrk="0" hangingPunct="0">
              <a:defRPr/>
            </a:pPr>
            <a:r>
              <a:rPr lang="en-US" b="1" dirty="0">
                <a:latin typeface="Calibri" pitchFamily="34" charset="0"/>
              </a:rPr>
              <a:t>38-40 State Street, 9th </a:t>
            </a:r>
            <a:r>
              <a:rPr lang="en-US" b="1" dirty="0" smtClean="0">
                <a:latin typeface="Calibri" pitchFamily="34" charset="0"/>
              </a:rPr>
              <a:t>Floor</a:t>
            </a:r>
            <a:endParaRPr lang="en-US" b="1" dirty="0">
              <a:latin typeface="Calibri" pitchFamily="34" charset="0"/>
            </a:endParaRPr>
          </a:p>
          <a:p>
            <a:pPr algn="ctr" eaLnBrk="0" hangingPunct="0">
              <a:defRPr/>
            </a:pPr>
            <a:r>
              <a:rPr lang="en-US" b="1" dirty="0">
                <a:latin typeface="Calibri" pitchFamily="34" charset="0"/>
              </a:rPr>
              <a:t>Albany, NY 12207</a:t>
            </a:r>
          </a:p>
          <a:p>
            <a:pPr algn="ctr" eaLnBrk="0" hangingPunct="0">
              <a:defRPr/>
            </a:pPr>
            <a:r>
              <a:rPr lang="en-US" b="1" dirty="0">
                <a:latin typeface="Calibri" pitchFamily="34" charset="0"/>
              </a:rPr>
              <a:t>    (518) </a:t>
            </a:r>
            <a:r>
              <a:rPr lang="en-US" b="1" dirty="0" smtClean="0">
                <a:latin typeface="Calibri" pitchFamily="34" charset="0"/>
              </a:rPr>
              <a:t>474-2057</a:t>
            </a:r>
          </a:p>
          <a:p>
            <a:pPr algn="ctr" eaLnBrk="0" hangingPunct="0">
              <a:defRPr/>
            </a:pPr>
            <a:r>
              <a:rPr lang="en-US" b="1" dirty="0" smtClean="0">
                <a:latin typeface="Calibri" pitchFamily="34" charset="0"/>
                <a:hlinkClick r:id="rId6"/>
              </a:rPr>
              <a:t>http://www.nyshcr.org</a:t>
            </a:r>
            <a:r>
              <a:rPr lang="en-US" b="1" dirty="0" smtClean="0">
                <a:latin typeface="Calibri" pitchFamily="34" charset="0"/>
              </a:rPr>
              <a:t>    </a:t>
            </a:r>
          </a:p>
          <a:p>
            <a:pPr algn="ctr" eaLnBrk="0" hangingPunct="0">
              <a:defRPr/>
            </a:pPr>
            <a:r>
              <a:rPr lang="en-US" dirty="0" smtClean="0">
                <a:latin typeface="Calibri" pitchFamily="34" charset="0"/>
              </a:rPr>
              <a:t>  </a:t>
            </a:r>
            <a:r>
              <a:rPr lang="en-US" dirty="0">
                <a:latin typeface="Calibri" pitchFamily="34" charset="0"/>
              </a:rPr>
              <a:t>	</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457200" y="228601"/>
            <a:ext cx="8153400" cy="6397136"/>
          </a:xfrm>
          <a:prstGeom prst="rect">
            <a:avLst/>
          </a:prstGeom>
          <a:noFill/>
          <a:ln w="9525">
            <a:noFill/>
            <a:miter lim="800000"/>
            <a:headEnd/>
            <a:tailEnd/>
          </a:ln>
        </p:spPr>
        <p:txBody>
          <a:bodyPr wrap="square">
            <a:spAutoFit/>
          </a:bodyPr>
          <a:lstStyle/>
          <a:p>
            <a:pPr algn="ctr">
              <a:lnSpc>
                <a:spcPct val="50000"/>
              </a:lnSpc>
              <a:spcBef>
                <a:spcPct val="50000"/>
              </a:spcBef>
              <a:defRPr/>
            </a:pPr>
            <a:endParaRPr lang="en-US" sz="800" dirty="0">
              <a:latin typeface="Cooper Black" pitchFamily="18" charset="0"/>
            </a:endParaRPr>
          </a:p>
          <a:p>
            <a:pPr algn="ctr" eaLnBrk="0" hangingPunct="0">
              <a:lnSpc>
                <a:spcPct val="50000"/>
              </a:lnSpc>
              <a:spcBef>
                <a:spcPts val="300"/>
              </a:spcBef>
              <a:defRPr/>
            </a:pPr>
            <a:r>
              <a:rPr lang="en-US" sz="3200" b="1" u="sng" dirty="0" smtClean="0">
                <a:latin typeface="Calibri" pitchFamily="34" charset="0"/>
              </a:rPr>
              <a:t>Contact</a:t>
            </a:r>
            <a:r>
              <a:rPr lang="en-US" sz="3600" b="1" u="sng" dirty="0" smtClean="0">
                <a:latin typeface="Calibri" pitchFamily="34" charset="0"/>
              </a:rPr>
              <a:t> </a:t>
            </a:r>
            <a:r>
              <a:rPr lang="en-US" sz="3200" b="1" u="sng" dirty="0" smtClean="0">
                <a:latin typeface="Calibri" pitchFamily="34" charset="0"/>
              </a:rPr>
              <a:t>Information for all other Programs</a:t>
            </a:r>
          </a:p>
          <a:p>
            <a:pPr algn="ctr" eaLnBrk="0" hangingPunct="0">
              <a:lnSpc>
                <a:spcPct val="50000"/>
              </a:lnSpc>
              <a:spcBef>
                <a:spcPts val="300"/>
              </a:spcBef>
              <a:defRPr/>
            </a:pPr>
            <a:endParaRPr lang="en-US" sz="3200" b="1" u="sng" dirty="0" smtClean="0">
              <a:latin typeface="Calibri" pitchFamily="34" charset="0"/>
            </a:endParaRPr>
          </a:p>
          <a:p>
            <a:pPr algn="ctr" eaLnBrk="0" hangingPunct="0">
              <a:lnSpc>
                <a:spcPct val="50000"/>
              </a:lnSpc>
              <a:spcBef>
                <a:spcPts val="300"/>
              </a:spcBef>
              <a:defRPr/>
            </a:pPr>
            <a:r>
              <a:rPr lang="en-US" sz="2400" b="1" u="sng" dirty="0" smtClean="0">
                <a:latin typeface="Calibri" pitchFamily="34" charset="0"/>
                <a:hlinkClick r:id="rId3"/>
              </a:rPr>
              <a:t>http://www.nyshcr.org</a:t>
            </a:r>
            <a:r>
              <a:rPr lang="en-US" sz="2400" b="1" u="sng" dirty="0" smtClean="0">
                <a:latin typeface="Calibri" pitchFamily="34" charset="0"/>
              </a:rPr>
              <a:t> </a:t>
            </a:r>
            <a:endParaRPr lang="en-US" sz="2400" b="1" u="sng" dirty="0">
              <a:latin typeface="Calibri" pitchFamily="34" charset="0"/>
            </a:endParaRPr>
          </a:p>
          <a:p>
            <a:pPr eaLnBrk="0" hangingPunct="0">
              <a:spcBef>
                <a:spcPts val="300"/>
              </a:spcBef>
              <a:buFont typeface="Arial" charset="0"/>
              <a:buNone/>
              <a:defRPr/>
            </a:pPr>
            <a:r>
              <a:rPr lang="en-US" sz="1600" b="1" dirty="0" smtClean="0">
                <a:latin typeface="Calibri" pitchFamily="34" charset="0"/>
              </a:rPr>
              <a:t>		</a:t>
            </a:r>
          </a:p>
          <a:p>
            <a:pPr marL="285750" indent="-285750" eaLnBrk="0" hangingPunct="0">
              <a:spcBef>
                <a:spcPct val="20000"/>
              </a:spcBef>
              <a:buSzPct val="70000"/>
              <a:buFont typeface="Wingdings" pitchFamily="2" charset="2"/>
              <a:buChar char="n"/>
              <a:defRPr/>
            </a:pPr>
            <a:r>
              <a:rPr lang="en-US" sz="2000" b="1" dirty="0" smtClean="0">
                <a:latin typeface="Calibri" pitchFamily="34" charset="0"/>
              </a:rPr>
              <a:t>New York Main Street Program</a:t>
            </a:r>
          </a:p>
          <a:p>
            <a:pPr lvl="1" eaLnBrk="0" hangingPunct="0">
              <a:spcBef>
                <a:spcPts val="300"/>
              </a:spcBef>
              <a:defRPr/>
            </a:pPr>
            <a:r>
              <a:rPr lang="en-US" sz="1600" b="1" dirty="0" smtClean="0">
                <a:latin typeface="Calibri" pitchFamily="34" charset="0"/>
              </a:rPr>
              <a:t>Karl Gustafson</a:t>
            </a:r>
          </a:p>
          <a:p>
            <a:pPr lvl="1" eaLnBrk="0" hangingPunct="0">
              <a:spcBef>
                <a:spcPts val="300"/>
              </a:spcBef>
              <a:defRPr/>
            </a:pPr>
            <a:r>
              <a:rPr lang="en-US" sz="1600" b="1" dirty="0" smtClean="0">
                <a:latin typeface="Calibri" pitchFamily="34" charset="0"/>
                <a:hlinkClick r:id="rId4"/>
              </a:rPr>
              <a:t>kgustafson@nyshcr.</a:t>
            </a:r>
            <a:r>
              <a:rPr lang="en-US" sz="1600" b="1" u="sng" dirty="0" smtClean="0">
                <a:latin typeface="Calibri" pitchFamily="34" charset="0"/>
                <a:hlinkClick r:id="rId3"/>
              </a:rPr>
              <a:t>org</a:t>
            </a:r>
            <a:endParaRPr lang="en-US" sz="1600" b="1" dirty="0" smtClean="0">
              <a:latin typeface="Calibri" pitchFamily="34" charset="0"/>
            </a:endParaRPr>
          </a:p>
          <a:p>
            <a:pPr lvl="1" eaLnBrk="0" hangingPunct="0">
              <a:spcBef>
                <a:spcPts val="300"/>
              </a:spcBef>
              <a:defRPr/>
            </a:pPr>
            <a:endParaRPr lang="en-US" sz="1600" b="1" dirty="0" smtClean="0">
              <a:latin typeface="Calibri" pitchFamily="34" charset="0"/>
            </a:endParaRPr>
          </a:p>
          <a:p>
            <a:pPr marL="285750" indent="-285750" eaLnBrk="0" hangingPunct="0">
              <a:spcBef>
                <a:spcPct val="20000"/>
              </a:spcBef>
              <a:buSzPct val="70000"/>
              <a:buFont typeface="Wingdings" pitchFamily="2" charset="2"/>
              <a:buChar char="n"/>
              <a:defRPr/>
            </a:pPr>
            <a:r>
              <a:rPr lang="en-US" sz="2000" b="1" dirty="0" smtClean="0">
                <a:latin typeface="Calibri" pitchFamily="34" charset="0"/>
              </a:rPr>
              <a:t>NYS Affordable Homeownership Development Program (AHC)</a:t>
            </a:r>
          </a:p>
          <a:p>
            <a:pPr lvl="1" eaLnBrk="0" hangingPunct="0">
              <a:spcBef>
                <a:spcPts val="300"/>
              </a:spcBef>
              <a:defRPr/>
            </a:pPr>
            <a:r>
              <a:rPr lang="en-US" sz="1600" b="1" dirty="0" smtClean="0">
                <a:latin typeface="Calibri" pitchFamily="34" charset="0"/>
              </a:rPr>
              <a:t>Dominic Martello</a:t>
            </a:r>
          </a:p>
          <a:p>
            <a:pPr lvl="1" eaLnBrk="0" hangingPunct="0">
              <a:spcBef>
                <a:spcPts val="300"/>
              </a:spcBef>
              <a:defRPr/>
            </a:pPr>
            <a:r>
              <a:rPr lang="en-US" sz="1600" b="1" dirty="0" smtClean="0">
                <a:latin typeface="Calibri" pitchFamily="34" charset="0"/>
                <a:hlinkClick r:id="rId5"/>
              </a:rPr>
              <a:t>dmartello@nyshcr.</a:t>
            </a:r>
            <a:r>
              <a:rPr lang="en-US" sz="1600" b="1" u="sng" dirty="0" smtClean="0">
                <a:latin typeface="Calibri" pitchFamily="34" charset="0"/>
                <a:hlinkClick r:id="rId3"/>
              </a:rPr>
              <a:t>org</a:t>
            </a:r>
            <a:endParaRPr lang="en-US" sz="1600" b="1" dirty="0" smtClean="0">
              <a:latin typeface="Calibri" pitchFamily="34" charset="0"/>
            </a:endParaRPr>
          </a:p>
          <a:p>
            <a:pPr lvl="1" eaLnBrk="0" hangingPunct="0">
              <a:spcBef>
                <a:spcPts val="300"/>
              </a:spcBef>
              <a:defRPr/>
            </a:pPr>
            <a:endParaRPr lang="en-US" sz="1600" b="1" dirty="0" smtClean="0">
              <a:latin typeface="Calibri" pitchFamily="34" charset="0"/>
            </a:endParaRPr>
          </a:p>
          <a:p>
            <a:pPr marL="285750" indent="-285750" eaLnBrk="0" hangingPunct="0">
              <a:spcBef>
                <a:spcPct val="20000"/>
              </a:spcBef>
              <a:buSzPct val="70000"/>
              <a:buFont typeface="Wingdings" pitchFamily="2" charset="2"/>
              <a:buChar char="n"/>
              <a:defRPr/>
            </a:pPr>
            <a:r>
              <a:rPr lang="en-US" sz="2000" b="1" dirty="0" smtClean="0">
                <a:latin typeface="Calibri" pitchFamily="34" charset="0"/>
              </a:rPr>
              <a:t>Neighborhood Stabilization Program (NSP)</a:t>
            </a:r>
          </a:p>
          <a:p>
            <a:pPr marL="742950" lvl="1" indent="-285750" eaLnBrk="0" hangingPunct="0">
              <a:spcBef>
                <a:spcPct val="20000"/>
              </a:spcBef>
              <a:buSzPct val="70000"/>
              <a:defRPr/>
            </a:pPr>
            <a:r>
              <a:rPr lang="en-US" sz="1600" b="1" dirty="0" smtClean="0">
                <a:latin typeface="Calibri" pitchFamily="34" charset="0"/>
              </a:rPr>
              <a:t>Brian Segal</a:t>
            </a:r>
          </a:p>
          <a:p>
            <a:pPr lvl="1" eaLnBrk="0" hangingPunct="0">
              <a:spcBef>
                <a:spcPts val="300"/>
              </a:spcBef>
              <a:defRPr/>
            </a:pPr>
            <a:r>
              <a:rPr lang="en-US" sz="1600" b="1" dirty="0" smtClean="0">
                <a:latin typeface="Calibri" pitchFamily="34" charset="0"/>
                <a:hlinkClick r:id="rId6"/>
              </a:rPr>
              <a:t>bsegal@nyshcr.org</a:t>
            </a:r>
            <a:r>
              <a:rPr lang="en-US" sz="1600" b="1" dirty="0" smtClean="0">
                <a:latin typeface="Calibri" pitchFamily="34" charset="0"/>
              </a:rPr>
              <a:t>	</a:t>
            </a:r>
          </a:p>
          <a:p>
            <a:pPr lvl="1" eaLnBrk="0" hangingPunct="0">
              <a:spcBef>
                <a:spcPts val="300"/>
              </a:spcBef>
              <a:defRPr/>
            </a:pPr>
            <a:endParaRPr lang="en-US" sz="1600" b="1" dirty="0" smtClean="0">
              <a:latin typeface="Calibri" pitchFamily="34" charset="0"/>
            </a:endParaRPr>
          </a:p>
          <a:p>
            <a:pPr marL="285750" indent="-285750" eaLnBrk="0" hangingPunct="0">
              <a:spcBef>
                <a:spcPct val="20000"/>
              </a:spcBef>
              <a:buSzPct val="70000"/>
              <a:buFont typeface="Wingdings" pitchFamily="2" charset="2"/>
              <a:buChar char="n"/>
              <a:defRPr/>
            </a:pPr>
            <a:r>
              <a:rPr lang="en-US" sz="2000" b="1" dirty="0" smtClean="0">
                <a:latin typeface="Calibri" pitchFamily="34" charset="0"/>
              </a:rPr>
              <a:t>Urban Initiatives</a:t>
            </a:r>
          </a:p>
          <a:p>
            <a:pPr marL="742950" lvl="1" indent="-285750" eaLnBrk="0" hangingPunct="0">
              <a:spcBef>
                <a:spcPct val="20000"/>
              </a:spcBef>
              <a:buSzPct val="70000"/>
              <a:defRPr/>
            </a:pPr>
            <a:r>
              <a:rPr lang="en-US" sz="1600" b="1" dirty="0" smtClean="0">
                <a:latin typeface="Calibri" pitchFamily="34" charset="0"/>
              </a:rPr>
              <a:t>Pat Doyle</a:t>
            </a:r>
          </a:p>
          <a:p>
            <a:pPr marL="742950" lvl="1" indent="-285750" eaLnBrk="0" hangingPunct="0">
              <a:spcBef>
                <a:spcPct val="20000"/>
              </a:spcBef>
              <a:buSzPct val="70000"/>
              <a:defRPr/>
            </a:pPr>
            <a:r>
              <a:rPr lang="en-US" sz="1600" b="1" dirty="0" smtClean="0">
                <a:latin typeface="Calibri" pitchFamily="34" charset="0"/>
                <a:hlinkClick r:id="rId7"/>
              </a:rPr>
              <a:t>pdoyle@nyshcr.org</a:t>
            </a:r>
            <a:r>
              <a:rPr lang="en-US" sz="1600" b="1" dirty="0" smtClean="0">
                <a:latin typeface="Calibri" pitchFamily="34" charset="0"/>
              </a:rPr>
              <a:t> </a:t>
            </a:r>
          </a:p>
          <a:p>
            <a:pPr lvl="1" eaLnBrk="0" hangingPunct="0">
              <a:spcBef>
                <a:spcPts val="300"/>
              </a:spcBef>
              <a:defRPr/>
            </a:pPr>
            <a:r>
              <a:rPr lang="en-US" sz="2000" b="1" dirty="0" smtClean="0">
                <a:latin typeface="Calibri" pitchFamily="34" charset="0"/>
              </a:rPr>
              <a:t> </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457200" y="228600"/>
            <a:ext cx="8153400" cy="6104748"/>
          </a:xfrm>
          <a:prstGeom prst="rect">
            <a:avLst/>
          </a:prstGeom>
          <a:noFill/>
          <a:ln w="9525">
            <a:noFill/>
            <a:miter lim="800000"/>
            <a:headEnd/>
            <a:tailEnd/>
          </a:ln>
        </p:spPr>
        <p:txBody>
          <a:bodyPr wrap="square">
            <a:spAutoFit/>
          </a:bodyPr>
          <a:lstStyle/>
          <a:p>
            <a:pPr algn="ctr">
              <a:lnSpc>
                <a:spcPct val="50000"/>
              </a:lnSpc>
              <a:spcBef>
                <a:spcPct val="50000"/>
              </a:spcBef>
              <a:defRPr/>
            </a:pPr>
            <a:endParaRPr lang="en-US" sz="800" dirty="0">
              <a:latin typeface="Cooper Black" pitchFamily="18" charset="0"/>
            </a:endParaRPr>
          </a:p>
          <a:p>
            <a:pPr algn="ctr" eaLnBrk="0" hangingPunct="0">
              <a:lnSpc>
                <a:spcPct val="50000"/>
              </a:lnSpc>
              <a:spcBef>
                <a:spcPts val="300"/>
              </a:spcBef>
              <a:defRPr/>
            </a:pPr>
            <a:r>
              <a:rPr lang="en-US" sz="3200" b="1" u="sng" dirty="0" smtClean="0">
                <a:latin typeface="Calibri" pitchFamily="34" charset="0"/>
              </a:rPr>
              <a:t>Contact</a:t>
            </a:r>
            <a:r>
              <a:rPr lang="en-US" sz="3600" b="1" u="sng" dirty="0" smtClean="0">
                <a:latin typeface="Calibri" pitchFamily="34" charset="0"/>
              </a:rPr>
              <a:t> </a:t>
            </a:r>
            <a:r>
              <a:rPr lang="en-US" sz="3200" b="1" u="sng" dirty="0" smtClean="0">
                <a:latin typeface="Calibri" pitchFamily="34" charset="0"/>
              </a:rPr>
              <a:t>Information</a:t>
            </a:r>
          </a:p>
          <a:p>
            <a:pPr algn="ctr" eaLnBrk="0" hangingPunct="0">
              <a:lnSpc>
                <a:spcPct val="50000"/>
              </a:lnSpc>
              <a:spcBef>
                <a:spcPts val="300"/>
              </a:spcBef>
              <a:defRPr/>
            </a:pPr>
            <a:endParaRPr lang="en-US" sz="3200" b="1" u="sng" dirty="0" smtClean="0">
              <a:latin typeface="Calibri" pitchFamily="34" charset="0"/>
            </a:endParaRPr>
          </a:p>
          <a:p>
            <a:pPr algn="ctr" eaLnBrk="0" hangingPunct="0">
              <a:lnSpc>
                <a:spcPct val="50000"/>
              </a:lnSpc>
              <a:spcBef>
                <a:spcPts val="300"/>
              </a:spcBef>
              <a:defRPr/>
            </a:pPr>
            <a:r>
              <a:rPr lang="en-US" sz="2400" b="1" dirty="0" smtClean="0">
                <a:latin typeface="Calibri" pitchFamily="34" charset="0"/>
                <a:hlinkClick r:id="rId3"/>
              </a:rPr>
              <a:t>www.nyshcr.org</a:t>
            </a:r>
            <a:endParaRPr lang="en-US" sz="2400" b="1" dirty="0">
              <a:latin typeface="Calibri" pitchFamily="34" charset="0"/>
              <a:hlinkClick r:id="rId3"/>
            </a:endParaRPr>
          </a:p>
          <a:p>
            <a:pPr eaLnBrk="0" hangingPunct="0">
              <a:spcBef>
                <a:spcPts val="300"/>
              </a:spcBef>
              <a:buFont typeface="Arial" charset="0"/>
              <a:buNone/>
              <a:defRPr/>
            </a:pPr>
            <a:endParaRPr lang="en-US" sz="1600" b="1" dirty="0" smtClean="0">
              <a:latin typeface="Calibri" pitchFamily="34" charset="0"/>
            </a:endParaRPr>
          </a:p>
          <a:p>
            <a:pPr marL="285750" indent="-285750" eaLnBrk="0" hangingPunct="0">
              <a:spcBef>
                <a:spcPct val="20000"/>
              </a:spcBef>
              <a:buSzPct val="70000"/>
              <a:buFont typeface="Wingdings" pitchFamily="2" charset="2"/>
              <a:buChar char="n"/>
              <a:defRPr/>
            </a:pPr>
            <a:r>
              <a:rPr lang="en-US" sz="2000" b="1" dirty="0" smtClean="0">
                <a:latin typeface="Calibri" pitchFamily="34" charset="0"/>
              </a:rPr>
              <a:t>Rural Area Revitalization Program (RARP)</a:t>
            </a:r>
          </a:p>
          <a:p>
            <a:pPr marL="742950" lvl="1" indent="-285750" eaLnBrk="0" hangingPunct="0">
              <a:spcBef>
                <a:spcPct val="20000"/>
              </a:spcBef>
              <a:buSzPct val="70000"/>
              <a:defRPr/>
            </a:pPr>
            <a:r>
              <a:rPr lang="en-US" sz="1600" b="1" dirty="0" smtClean="0">
                <a:latin typeface="Calibri" pitchFamily="34" charset="0"/>
              </a:rPr>
              <a:t>Pat Doyle</a:t>
            </a:r>
          </a:p>
          <a:p>
            <a:pPr marL="742950" lvl="1" indent="-285750" eaLnBrk="0" hangingPunct="0">
              <a:spcBef>
                <a:spcPct val="20000"/>
              </a:spcBef>
              <a:buSzPct val="70000"/>
              <a:defRPr/>
            </a:pPr>
            <a:r>
              <a:rPr lang="en-US" sz="1600" b="1" dirty="0" smtClean="0">
                <a:latin typeface="Calibri" pitchFamily="34" charset="0"/>
                <a:hlinkClick r:id="rId4"/>
              </a:rPr>
              <a:t>pdoyle@nyshcr.org</a:t>
            </a:r>
            <a:endParaRPr lang="en-US" sz="1600" b="1" dirty="0" smtClean="0">
              <a:latin typeface="Calibri" pitchFamily="34" charset="0"/>
            </a:endParaRPr>
          </a:p>
          <a:p>
            <a:pPr marL="742950" lvl="1" indent="-285750" eaLnBrk="0" hangingPunct="0">
              <a:spcBef>
                <a:spcPct val="20000"/>
              </a:spcBef>
              <a:buSzPct val="70000"/>
              <a:defRPr/>
            </a:pPr>
            <a:endParaRPr lang="en-US" sz="1600" b="1" dirty="0" smtClean="0">
              <a:latin typeface="Calibri" pitchFamily="34" charset="0"/>
            </a:endParaRPr>
          </a:p>
          <a:p>
            <a:pPr marL="285750" indent="-285750" eaLnBrk="0" hangingPunct="0">
              <a:spcBef>
                <a:spcPct val="20000"/>
              </a:spcBef>
              <a:buSzPct val="70000"/>
              <a:buFont typeface="Wingdings" pitchFamily="2" charset="2"/>
              <a:buChar char="n"/>
              <a:defRPr/>
            </a:pPr>
            <a:r>
              <a:rPr lang="en-US" sz="2000" b="1" dirty="0" smtClean="0">
                <a:latin typeface="Calibri" pitchFamily="34" charset="0"/>
              </a:rPr>
              <a:t>Neighborhood and Rural Preservation Program (N/RPC)</a:t>
            </a:r>
          </a:p>
          <a:p>
            <a:pPr lvl="1" eaLnBrk="0" hangingPunct="0">
              <a:spcBef>
                <a:spcPts val="300"/>
              </a:spcBef>
              <a:defRPr/>
            </a:pPr>
            <a:r>
              <a:rPr lang="en-US" sz="1600" b="1" dirty="0" smtClean="0">
                <a:latin typeface="Calibri" pitchFamily="34" charset="0"/>
              </a:rPr>
              <a:t>William Allen  </a:t>
            </a:r>
          </a:p>
          <a:p>
            <a:pPr lvl="1" eaLnBrk="0" hangingPunct="0">
              <a:spcBef>
                <a:spcPts val="300"/>
              </a:spcBef>
              <a:defRPr/>
            </a:pPr>
            <a:r>
              <a:rPr lang="en-US" sz="1600" b="1" dirty="0" smtClean="0">
                <a:latin typeface="Calibri" pitchFamily="34" charset="0"/>
                <a:hlinkClick r:id="rId5"/>
              </a:rPr>
              <a:t>wallen@nyshcr.org</a:t>
            </a:r>
            <a:endParaRPr lang="en-US" sz="1600" b="1" dirty="0" smtClean="0">
              <a:latin typeface="Calibri" pitchFamily="34" charset="0"/>
            </a:endParaRPr>
          </a:p>
          <a:p>
            <a:pPr lvl="1" eaLnBrk="0" hangingPunct="0">
              <a:spcBef>
                <a:spcPts val="300"/>
              </a:spcBef>
              <a:defRPr/>
            </a:pPr>
            <a:endParaRPr lang="en-US" sz="1600" b="1" dirty="0" smtClean="0">
              <a:latin typeface="Calibri" pitchFamily="34" charset="0"/>
            </a:endParaRPr>
          </a:p>
          <a:p>
            <a:pPr marL="285750" indent="-285750" eaLnBrk="0" hangingPunct="0">
              <a:spcBef>
                <a:spcPct val="20000"/>
              </a:spcBef>
              <a:buSzPct val="70000"/>
              <a:buFont typeface="Wingdings" pitchFamily="2" charset="2"/>
              <a:buChar char="n"/>
              <a:defRPr/>
            </a:pPr>
            <a:r>
              <a:rPr lang="en-US" sz="2000" b="1" dirty="0" smtClean="0">
                <a:latin typeface="Calibri" pitchFamily="34" charset="0"/>
              </a:rPr>
              <a:t>HOME Local Program Administrators</a:t>
            </a:r>
          </a:p>
          <a:p>
            <a:pPr marL="742950" lvl="1" indent="-285750" eaLnBrk="0" hangingPunct="0">
              <a:spcBef>
                <a:spcPct val="20000"/>
              </a:spcBef>
              <a:buSzPct val="70000"/>
              <a:defRPr/>
            </a:pPr>
            <a:r>
              <a:rPr lang="en-US" sz="1600" b="1" dirty="0" smtClean="0">
                <a:latin typeface="Calibri" pitchFamily="34" charset="0"/>
              </a:rPr>
              <a:t>Pat Doyle</a:t>
            </a:r>
          </a:p>
          <a:p>
            <a:pPr marL="742950" lvl="1" indent="-285750" eaLnBrk="0" hangingPunct="0">
              <a:spcBef>
                <a:spcPct val="20000"/>
              </a:spcBef>
              <a:buSzPct val="70000"/>
              <a:defRPr/>
            </a:pPr>
            <a:r>
              <a:rPr lang="en-US" sz="1600" b="1" dirty="0" smtClean="0">
                <a:latin typeface="Calibri" pitchFamily="34" charset="0"/>
                <a:hlinkClick r:id="rId4"/>
              </a:rPr>
              <a:t>pdoyle@nyshcr.org</a:t>
            </a:r>
            <a:endParaRPr lang="en-US" sz="1600" b="1" dirty="0" smtClean="0">
              <a:latin typeface="Calibri" pitchFamily="34" charset="0"/>
            </a:endParaRPr>
          </a:p>
          <a:p>
            <a:pPr marL="742950" lvl="1" indent="-285750" eaLnBrk="0" hangingPunct="0">
              <a:spcBef>
                <a:spcPct val="20000"/>
              </a:spcBef>
              <a:buSzPct val="70000"/>
              <a:defRPr/>
            </a:pPr>
            <a:endParaRPr lang="en-US" sz="1600" b="1" dirty="0" smtClean="0">
              <a:latin typeface="Calibri" pitchFamily="34" charset="0"/>
            </a:endParaRPr>
          </a:p>
          <a:p>
            <a:pPr marL="285750" indent="-285750" eaLnBrk="0" hangingPunct="0">
              <a:spcBef>
                <a:spcPct val="20000"/>
              </a:spcBef>
              <a:buSzPct val="70000"/>
              <a:buFont typeface="Wingdings" pitchFamily="2" charset="2"/>
              <a:buChar char="n"/>
              <a:defRPr/>
            </a:pPr>
            <a:r>
              <a:rPr lang="en-US" sz="2000" b="1" dirty="0" smtClean="0">
                <a:latin typeface="Calibri" pitchFamily="34" charset="0"/>
              </a:rPr>
              <a:t>Access to Home</a:t>
            </a:r>
          </a:p>
          <a:p>
            <a:pPr marL="742950" lvl="1" indent="-285750" eaLnBrk="0" hangingPunct="0">
              <a:spcBef>
                <a:spcPct val="20000"/>
              </a:spcBef>
              <a:buSzPct val="70000"/>
              <a:defRPr/>
            </a:pPr>
            <a:r>
              <a:rPr lang="en-US" sz="1600" b="1" dirty="0" smtClean="0">
                <a:latin typeface="Calibri" pitchFamily="34" charset="0"/>
              </a:rPr>
              <a:t>Pat Doyle</a:t>
            </a:r>
          </a:p>
          <a:p>
            <a:pPr marL="742950" lvl="1" indent="-285750" eaLnBrk="0" hangingPunct="0">
              <a:spcBef>
                <a:spcPct val="20000"/>
              </a:spcBef>
              <a:buSzPct val="70000"/>
              <a:defRPr/>
            </a:pPr>
            <a:r>
              <a:rPr lang="en-US" sz="1600" b="1" dirty="0" smtClean="0">
                <a:latin typeface="Calibri" pitchFamily="34" charset="0"/>
                <a:hlinkClick r:id="rId4"/>
              </a:rPr>
              <a:t>pdoyle@nyshcr.org</a:t>
            </a:r>
            <a:endParaRPr lang="en-US" sz="1600" b="1" dirty="0" smtClean="0">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457200" y="914400"/>
            <a:ext cx="8153400" cy="5626156"/>
          </a:xfrm>
          <a:prstGeom prst="rect">
            <a:avLst/>
          </a:prstGeom>
          <a:noFill/>
          <a:ln w="9525">
            <a:noFill/>
            <a:miter lim="800000"/>
            <a:headEnd/>
            <a:tailEnd/>
          </a:ln>
        </p:spPr>
        <p:txBody>
          <a:bodyPr wrap="square">
            <a:spAutoFit/>
          </a:bodyPr>
          <a:lstStyle/>
          <a:p>
            <a:pPr algn="ctr">
              <a:lnSpc>
                <a:spcPct val="50000"/>
              </a:lnSpc>
              <a:spcBef>
                <a:spcPct val="50000"/>
              </a:spcBef>
              <a:defRPr/>
            </a:pPr>
            <a:endParaRPr lang="en-US" sz="800" dirty="0">
              <a:latin typeface="Cooper Black" pitchFamily="18" charset="0"/>
            </a:endParaRPr>
          </a:p>
          <a:p>
            <a:pPr algn="ctr" eaLnBrk="0" hangingPunct="0">
              <a:lnSpc>
                <a:spcPct val="50000"/>
              </a:lnSpc>
              <a:spcBef>
                <a:spcPts val="300"/>
              </a:spcBef>
              <a:defRPr/>
            </a:pPr>
            <a:r>
              <a:rPr lang="en-US" sz="3200" b="1" u="sng" dirty="0" smtClean="0">
                <a:latin typeface="Calibri" pitchFamily="34" charset="0"/>
              </a:rPr>
              <a:t>Contact</a:t>
            </a:r>
            <a:r>
              <a:rPr lang="en-US" sz="3600" b="1" u="sng" dirty="0" smtClean="0">
                <a:latin typeface="Calibri" pitchFamily="34" charset="0"/>
              </a:rPr>
              <a:t> </a:t>
            </a:r>
            <a:r>
              <a:rPr lang="en-US" sz="3200" b="1" u="sng" dirty="0" smtClean="0">
                <a:latin typeface="Calibri" pitchFamily="34" charset="0"/>
              </a:rPr>
              <a:t>Information</a:t>
            </a:r>
          </a:p>
          <a:p>
            <a:pPr algn="ctr" eaLnBrk="0" hangingPunct="0">
              <a:lnSpc>
                <a:spcPct val="50000"/>
              </a:lnSpc>
              <a:spcBef>
                <a:spcPts val="300"/>
              </a:spcBef>
              <a:defRPr/>
            </a:pPr>
            <a:endParaRPr lang="en-US" sz="3200" b="1" u="sng" dirty="0" smtClean="0">
              <a:latin typeface="Calibri" pitchFamily="34" charset="0"/>
            </a:endParaRPr>
          </a:p>
          <a:p>
            <a:pPr algn="ctr" eaLnBrk="0" hangingPunct="0">
              <a:lnSpc>
                <a:spcPct val="50000"/>
              </a:lnSpc>
              <a:spcBef>
                <a:spcPts val="300"/>
              </a:spcBef>
              <a:defRPr/>
            </a:pPr>
            <a:r>
              <a:rPr lang="en-US" sz="2400" b="1" dirty="0" smtClean="0">
                <a:latin typeface="Calibri" pitchFamily="34" charset="0"/>
                <a:hlinkClick r:id="rId3"/>
              </a:rPr>
              <a:t>www.nyshcr.org</a:t>
            </a:r>
          </a:p>
          <a:p>
            <a:pPr marL="285750" indent="-285750" eaLnBrk="0" hangingPunct="0">
              <a:spcBef>
                <a:spcPct val="20000"/>
              </a:spcBef>
              <a:buSzPct val="70000"/>
              <a:buFont typeface="Wingdings" pitchFamily="2" charset="2"/>
              <a:buChar char="n"/>
              <a:defRPr/>
            </a:pPr>
            <a:r>
              <a:rPr lang="en-US" sz="2000" b="1" dirty="0" smtClean="0">
                <a:latin typeface="Calibri" pitchFamily="34" charset="0"/>
              </a:rPr>
              <a:t>RESTORE</a:t>
            </a:r>
          </a:p>
          <a:p>
            <a:pPr marL="742950" lvl="1" indent="-285750" eaLnBrk="0" hangingPunct="0">
              <a:spcBef>
                <a:spcPct val="20000"/>
              </a:spcBef>
              <a:buSzPct val="70000"/>
              <a:defRPr/>
            </a:pPr>
            <a:r>
              <a:rPr lang="en-US" sz="1600" b="1" dirty="0" smtClean="0">
                <a:latin typeface="Calibri" pitchFamily="34" charset="0"/>
              </a:rPr>
              <a:t>Pat Doyle</a:t>
            </a:r>
          </a:p>
          <a:p>
            <a:pPr marL="742950" lvl="1" indent="-285750" eaLnBrk="0" hangingPunct="0">
              <a:spcBef>
                <a:spcPct val="20000"/>
              </a:spcBef>
              <a:buSzPct val="70000"/>
              <a:defRPr/>
            </a:pPr>
            <a:r>
              <a:rPr lang="en-US" sz="1600" b="1" dirty="0" smtClean="0">
                <a:latin typeface="Calibri" pitchFamily="34" charset="0"/>
                <a:hlinkClick r:id="rId4"/>
              </a:rPr>
              <a:t>pdoyle@nyshcr.org</a:t>
            </a:r>
            <a:endParaRPr lang="en-US" sz="1600" b="1" dirty="0" smtClean="0">
              <a:latin typeface="Calibri" pitchFamily="34" charset="0"/>
            </a:endParaRPr>
          </a:p>
          <a:p>
            <a:pPr lvl="1" eaLnBrk="0" hangingPunct="0">
              <a:spcBef>
                <a:spcPts val="300"/>
              </a:spcBef>
              <a:defRPr/>
            </a:pPr>
            <a:r>
              <a:rPr lang="en-US" sz="2000" b="1" dirty="0" smtClean="0">
                <a:latin typeface="Calibri" pitchFamily="34" charset="0"/>
              </a:rPr>
              <a:t> </a:t>
            </a:r>
            <a:endParaRPr lang="en-US" sz="1600" b="1" dirty="0" smtClean="0">
              <a:latin typeface="Calibri" pitchFamily="34" charset="0"/>
            </a:endParaRPr>
          </a:p>
          <a:p>
            <a:pPr marL="285750" indent="-285750" eaLnBrk="0" hangingPunct="0">
              <a:spcBef>
                <a:spcPct val="20000"/>
              </a:spcBef>
              <a:buSzPct val="70000"/>
              <a:buFont typeface="Wingdings" pitchFamily="2" charset="2"/>
              <a:buChar char="n"/>
              <a:defRPr/>
            </a:pPr>
            <a:r>
              <a:rPr lang="en-US" sz="2000" b="1" dirty="0" smtClean="0">
                <a:latin typeface="Calibri" pitchFamily="34" charset="0"/>
              </a:rPr>
              <a:t>Subprime Foreclosure Prevention Services Program </a:t>
            </a:r>
          </a:p>
          <a:p>
            <a:pPr lvl="1" eaLnBrk="0" hangingPunct="0">
              <a:spcBef>
                <a:spcPts val="300"/>
              </a:spcBef>
              <a:defRPr/>
            </a:pPr>
            <a:r>
              <a:rPr lang="en-US" sz="1600" b="1" dirty="0" smtClean="0">
                <a:latin typeface="Calibri" pitchFamily="34" charset="0"/>
              </a:rPr>
              <a:t>Greg Watson</a:t>
            </a:r>
          </a:p>
          <a:p>
            <a:pPr lvl="1" eaLnBrk="0" hangingPunct="0">
              <a:spcBef>
                <a:spcPts val="300"/>
              </a:spcBef>
              <a:defRPr/>
            </a:pPr>
            <a:r>
              <a:rPr lang="en-US" sz="1600" b="1" dirty="0" smtClean="0">
                <a:latin typeface="Calibri" pitchFamily="34" charset="0"/>
                <a:hlinkClick r:id="rId5"/>
              </a:rPr>
              <a:t>gwatson@nyshcr.org</a:t>
            </a:r>
            <a:r>
              <a:rPr lang="en-US" sz="1600" b="1" dirty="0" smtClean="0">
                <a:latin typeface="Calibri" pitchFamily="34" charset="0"/>
              </a:rPr>
              <a:t>  </a:t>
            </a:r>
          </a:p>
          <a:p>
            <a:pPr lvl="1" eaLnBrk="0" hangingPunct="0">
              <a:spcBef>
                <a:spcPts val="300"/>
              </a:spcBef>
              <a:defRPr/>
            </a:pPr>
            <a:endParaRPr lang="en-US" sz="1600" b="1" dirty="0" smtClean="0">
              <a:latin typeface="Calibri" pitchFamily="34" charset="0"/>
            </a:endParaRPr>
          </a:p>
          <a:p>
            <a:pPr marL="285750" indent="-285750" eaLnBrk="0" hangingPunct="0">
              <a:spcBef>
                <a:spcPct val="20000"/>
              </a:spcBef>
              <a:buSzPct val="70000"/>
              <a:buFont typeface="Wingdings" pitchFamily="2" charset="2"/>
              <a:buChar char="n"/>
              <a:defRPr/>
            </a:pPr>
            <a:r>
              <a:rPr lang="en-US" sz="2000" b="1" dirty="0" smtClean="0">
                <a:latin typeface="Calibri" pitchFamily="34" charset="0"/>
              </a:rPr>
              <a:t>Sustainable Neighborhoods Demonstration Program (SNDP)</a:t>
            </a:r>
          </a:p>
          <a:p>
            <a:pPr marL="285750" indent="-285750" eaLnBrk="0" hangingPunct="0">
              <a:spcBef>
                <a:spcPct val="20000"/>
              </a:spcBef>
              <a:buSzPct val="70000"/>
              <a:defRPr/>
            </a:pPr>
            <a:r>
              <a:rPr lang="en-US" sz="2000" b="1" dirty="0" smtClean="0">
                <a:latin typeface="Calibri" pitchFamily="34" charset="0"/>
              </a:rPr>
              <a:t>	   </a:t>
            </a:r>
            <a:r>
              <a:rPr lang="en-US" sz="1600" b="1" dirty="0" smtClean="0">
                <a:latin typeface="Calibri" pitchFamily="34" charset="0"/>
              </a:rPr>
              <a:t>Pat Doyle</a:t>
            </a:r>
          </a:p>
          <a:p>
            <a:pPr marL="742950" lvl="1" indent="-285750" eaLnBrk="0" hangingPunct="0">
              <a:spcBef>
                <a:spcPct val="20000"/>
              </a:spcBef>
              <a:buSzPct val="70000"/>
              <a:defRPr/>
            </a:pPr>
            <a:r>
              <a:rPr lang="en-US" sz="1600" b="1" dirty="0" smtClean="0">
                <a:latin typeface="Calibri" pitchFamily="34" charset="0"/>
                <a:hlinkClick r:id="rId4"/>
              </a:rPr>
              <a:t>pdoyle@nyshcr.org</a:t>
            </a:r>
            <a:endParaRPr lang="en-US" sz="1600" b="1" dirty="0" smtClean="0">
              <a:latin typeface="Calibri" pitchFamily="34" charset="0"/>
            </a:endParaRPr>
          </a:p>
          <a:p>
            <a:pPr marL="285750" indent="-285750" eaLnBrk="0" hangingPunct="0">
              <a:spcBef>
                <a:spcPct val="20000"/>
              </a:spcBef>
              <a:buSzPct val="70000"/>
              <a:defRPr/>
            </a:pPr>
            <a:endParaRPr lang="en-US" sz="2000" b="1" dirty="0" smtClean="0">
              <a:latin typeface="Calibri" pitchFamily="34" charset="0"/>
            </a:endParaRPr>
          </a:p>
          <a:p>
            <a:pPr marL="742950" lvl="1" indent="-285750" eaLnBrk="0" hangingPunct="0">
              <a:spcBef>
                <a:spcPct val="20000"/>
              </a:spcBef>
              <a:buSzPct val="70000"/>
              <a:defRPr/>
            </a:pPr>
            <a:endParaRPr lang="en-US" sz="2000" b="1" dirty="0" smtClean="0">
              <a:latin typeface="Calibri" pitchFamily="34" charset="0"/>
            </a:endParaRPr>
          </a:p>
          <a:p>
            <a:pPr lvl="1" eaLnBrk="0" hangingPunct="0">
              <a:spcBef>
                <a:spcPts val="300"/>
              </a:spcBef>
              <a:defRPr/>
            </a:pPr>
            <a:endParaRPr lang="en-US" sz="2000" b="1" dirty="0" smtClean="0">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graphicFrame>
        <p:nvGraphicFramePr>
          <p:cNvPr id="174082" name="Object 2"/>
          <p:cNvGraphicFramePr>
            <a:graphicFrameLocks noChangeAspect="1"/>
          </p:cNvGraphicFramePr>
          <p:nvPr/>
        </p:nvGraphicFramePr>
        <p:xfrm>
          <a:off x="0" y="0"/>
          <a:ext cx="9144000" cy="6858000"/>
        </p:xfrm>
        <a:graphic>
          <a:graphicData uri="http://schemas.openxmlformats.org/presentationml/2006/ole">
            <p:oleObj spid="_x0000_s174082" name="Acrobat Document" r:id="rId3" imgW="7848600" imgH="5892800" progId="">
              <p:embed/>
            </p:oleObj>
          </a:graphicData>
        </a:graphic>
      </p:graphicFrame>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04800" y="533401"/>
            <a:ext cx="8534400" cy="6432530"/>
          </a:xfrm>
          <a:prstGeom prst="rect">
            <a:avLst/>
          </a:prstGeom>
          <a:noFill/>
          <a:ln w="9525">
            <a:noFill/>
            <a:miter lim="800000"/>
            <a:headEnd/>
            <a:tailEnd/>
          </a:ln>
          <a:effectLst/>
        </p:spPr>
        <p:txBody>
          <a:bodyPr wrap="square">
            <a:spAutoFit/>
          </a:bodyPr>
          <a:lstStyle/>
          <a:p>
            <a:pPr algn="ctr" eaLnBrk="0" hangingPunct="0">
              <a:lnSpc>
                <a:spcPct val="50000"/>
              </a:lnSpc>
              <a:spcBef>
                <a:spcPct val="50000"/>
              </a:spcBef>
              <a:defRPr/>
            </a:pPr>
            <a:endParaRPr lang="en-US" sz="800" dirty="0">
              <a:latin typeface="Cooper Black" pitchFamily="18" charset="0"/>
            </a:endParaRPr>
          </a:p>
          <a:p>
            <a:pPr algn="ctr" eaLnBrk="0" hangingPunct="0">
              <a:defRPr/>
            </a:pPr>
            <a:endParaRPr lang="en-US" sz="800" b="1" dirty="0">
              <a:effectLst>
                <a:outerShdw blurRad="38100" dist="38100" dir="2700000" algn="tl">
                  <a:srgbClr val="C0C0C0"/>
                </a:outerShdw>
              </a:effectLst>
            </a:endParaRPr>
          </a:p>
          <a:p>
            <a:pPr algn="ctr" eaLnBrk="0" hangingPunct="0">
              <a:defRPr/>
            </a:pPr>
            <a:r>
              <a:rPr lang="en-US" sz="2800" b="1" dirty="0">
                <a:latin typeface="Calibri" pitchFamily="34" charset="0"/>
              </a:rPr>
              <a:t>NYS Community Development Block Grant Program</a:t>
            </a:r>
          </a:p>
          <a:p>
            <a:pPr algn="ctr" eaLnBrk="0" hangingPunct="0">
              <a:defRPr/>
            </a:pPr>
            <a:r>
              <a:rPr lang="en-US" sz="2400" b="1" i="1" dirty="0">
                <a:effectLst>
                  <a:outerShdw blurRad="38100" dist="38100" dir="2700000" algn="tl">
                    <a:srgbClr val="000000">
                      <a:alpha val="43137"/>
                    </a:srgbClr>
                  </a:outerShdw>
                </a:effectLst>
                <a:latin typeface="Calibri" pitchFamily="34" charset="0"/>
              </a:rPr>
              <a:t>_____________________________</a:t>
            </a:r>
          </a:p>
          <a:p>
            <a:pPr algn="ctr" eaLnBrk="0" hangingPunct="0">
              <a:defRPr/>
            </a:pPr>
            <a:r>
              <a:rPr lang="en-US" sz="2400" b="1" dirty="0" smtClean="0">
                <a:latin typeface="Calibri" pitchFamily="34" charset="0"/>
              </a:rPr>
              <a:t>Program </a:t>
            </a:r>
            <a:r>
              <a:rPr lang="en-US" sz="2400" b="1" dirty="0">
                <a:latin typeface="Calibri" pitchFamily="34" charset="0"/>
              </a:rPr>
              <a:t>Year </a:t>
            </a:r>
            <a:r>
              <a:rPr lang="en-US" sz="2400" b="1" dirty="0" smtClean="0">
                <a:latin typeface="Calibri" pitchFamily="34" charset="0"/>
              </a:rPr>
              <a:t>2011</a:t>
            </a:r>
            <a:endParaRPr lang="en-US" sz="2400" b="1" dirty="0">
              <a:latin typeface="Calibri" pitchFamily="34" charset="0"/>
            </a:endParaRPr>
          </a:p>
          <a:p>
            <a:pPr algn="ctr" eaLnBrk="0" hangingPunct="0">
              <a:defRPr/>
            </a:pPr>
            <a:endParaRPr lang="en-US" sz="2800" b="1" dirty="0">
              <a:latin typeface="Calibri" pitchFamily="34" charset="0"/>
            </a:endParaRPr>
          </a:p>
          <a:p>
            <a:pPr algn="ctr" eaLnBrk="0" hangingPunct="0">
              <a:defRPr/>
            </a:pPr>
            <a:endParaRPr lang="en-US" sz="2800" b="1" dirty="0">
              <a:latin typeface="Calibri" pitchFamily="34" charset="0"/>
            </a:endParaRPr>
          </a:p>
          <a:p>
            <a:pPr algn="ctr" eaLnBrk="0" hangingPunct="0">
              <a:defRPr/>
            </a:pPr>
            <a:endParaRPr lang="en-US" sz="2800" b="1" dirty="0">
              <a:latin typeface="Calibri" pitchFamily="34" charset="0"/>
            </a:endParaRPr>
          </a:p>
          <a:p>
            <a:pPr algn="ctr" eaLnBrk="0" hangingPunct="0">
              <a:defRPr/>
            </a:pPr>
            <a:endParaRPr lang="en-US" sz="2400" b="1" dirty="0">
              <a:latin typeface="Calibri" pitchFamily="34" charset="0"/>
            </a:endParaRPr>
          </a:p>
          <a:p>
            <a:pPr algn="ctr" eaLnBrk="0" hangingPunct="0">
              <a:defRPr/>
            </a:pPr>
            <a:endParaRPr lang="en-US" sz="800" b="1" dirty="0" smtClean="0">
              <a:latin typeface="Calibri" pitchFamily="34" charset="0"/>
            </a:endParaRPr>
          </a:p>
          <a:p>
            <a:pPr algn="ctr" eaLnBrk="0" hangingPunct="0">
              <a:defRPr/>
            </a:pPr>
            <a:endParaRPr lang="en-US" sz="800" b="1" dirty="0" smtClean="0">
              <a:latin typeface="Calibri" pitchFamily="34" charset="0"/>
            </a:endParaRPr>
          </a:p>
          <a:p>
            <a:pPr algn="ctr" eaLnBrk="0" hangingPunct="0">
              <a:defRPr/>
            </a:pPr>
            <a:endParaRPr lang="en-US" sz="800" b="1" dirty="0" smtClean="0">
              <a:latin typeface="Calibri" pitchFamily="34" charset="0"/>
            </a:endParaRPr>
          </a:p>
          <a:p>
            <a:pPr algn="ctr" eaLnBrk="0" hangingPunct="0">
              <a:defRPr/>
            </a:pPr>
            <a:endParaRPr lang="en-US" sz="800" b="1" dirty="0" smtClean="0">
              <a:latin typeface="Calibri" pitchFamily="34" charset="0"/>
            </a:endParaRPr>
          </a:p>
          <a:p>
            <a:pPr algn="ctr" eaLnBrk="0" hangingPunct="0">
              <a:defRPr/>
            </a:pPr>
            <a:endParaRPr lang="en-US" sz="800" b="1" dirty="0">
              <a:latin typeface="Calibri" pitchFamily="34" charset="0"/>
            </a:endParaRPr>
          </a:p>
          <a:p>
            <a:pPr algn="ctr" eaLnBrk="0" hangingPunct="0">
              <a:defRPr/>
            </a:pPr>
            <a:r>
              <a:rPr lang="en-US" sz="2400" b="1" i="1" dirty="0" smtClean="0">
                <a:latin typeface="Calibri" pitchFamily="34" charset="0"/>
              </a:rPr>
              <a:t>Environmental Finance Center</a:t>
            </a:r>
          </a:p>
          <a:p>
            <a:pPr algn="ctr" eaLnBrk="0" hangingPunct="0">
              <a:defRPr/>
            </a:pPr>
            <a:endParaRPr lang="en-US" sz="1100" b="1" dirty="0" smtClean="0">
              <a:latin typeface="Calibri" pitchFamily="34" charset="0"/>
            </a:endParaRPr>
          </a:p>
          <a:p>
            <a:pPr algn="ctr" eaLnBrk="0" hangingPunct="0">
              <a:defRPr/>
            </a:pPr>
            <a:r>
              <a:rPr lang="en-US" sz="2800" b="1" dirty="0" smtClean="0">
                <a:latin typeface="Calibri" pitchFamily="34" charset="0"/>
              </a:rPr>
              <a:t>Smart Management for Small Communities:</a:t>
            </a:r>
          </a:p>
          <a:p>
            <a:pPr algn="ctr" eaLnBrk="0" hangingPunct="0">
              <a:defRPr/>
            </a:pPr>
            <a:r>
              <a:rPr lang="en-US" sz="2800" b="1" dirty="0" smtClean="0">
                <a:latin typeface="Calibri" pitchFamily="34" charset="0"/>
              </a:rPr>
              <a:t>Practical Resources for Local Governance</a:t>
            </a:r>
          </a:p>
          <a:p>
            <a:pPr algn="ctr" eaLnBrk="0" hangingPunct="0">
              <a:defRPr/>
            </a:pPr>
            <a:endParaRPr lang="en-US" sz="1100" b="1" dirty="0">
              <a:latin typeface="Calibri" pitchFamily="34" charset="0"/>
            </a:endParaRPr>
          </a:p>
          <a:p>
            <a:pPr algn="ctr" eaLnBrk="0" hangingPunct="0">
              <a:defRPr/>
            </a:pPr>
            <a:r>
              <a:rPr lang="en-US" sz="2400" b="1" dirty="0" smtClean="0">
                <a:latin typeface="Calibri" pitchFamily="34" charset="0"/>
              </a:rPr>
              <a:t>Holiday Valley Inn &amp; Conference Center</a:t>
            </a:r>
          </a:p>
          <a:p>
            <a:pPr algn="ctr" eaLnBrk="0" hangingPunct="0">
              <a:defRPr/>
            </a:pPr>
            <a:r>
              <a:rPr lang="en-US" sz="2400" b="1" dirty="0" smtClean="0">
                <a:latin typeface="Calibri" pitchFamily="34" charset="0"/>
              </a:rPr>
              <a:t>October 6-7, 2010</a:t>
            </a:r>
            <a:endParaRPr lang="en-US" sz="2400" b="1" i="1" dirty="0" smtClean="0">
              <a:latin typeface="Calibri" pitchFamily="34" charset="0"/>
            </a:endParaRPr>
          </a:p>
          <a:p>
            <a:pPr algn="ctr" eaLnBrk="0" hangingPunct="0">
              <a:defRPr/>
            </a:pPr>
            <a:endParaRPr lang="en-US" sz="2800" i="1" dirty="0">
              <a:latin typeface="Calibri" pitchFamily="34" charset="0"/>
            </a:endParaRPr>
          </a:p>
        </p:txBody>
      </p:sp>
      <p:pic>
        <p:nvPicPr>
          <p:cNvPr id="18435" name="Picture 26" descr="state_map_nbg"/>
          <p:cNvPicPr>
            <a:picLocks noChangeAspect="1" noChangeArrowheads="1"/>
          </p:cNvPicPr>
          <p:nvPr/>
        </p:nvPicPr>
        <p:blipFill>
          <a:blip r:embed="rId3" cstate="print"/>
          <a:srcRect/>
          <a:stretch>
            <a:fillRect/>
          </a:stretch>
        </p:blipFill>
        <p:spPr bwMode="auto">
          <a:xfrm>
            <a:off x="3352800" y="2133600"/>
            <a:ext cx="2414588" cy="18430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1" name="Subtitle 5"/>
          <p:cNvSpPr>
            <a:spLocks noGrp="1"/>
          </p:cNvSpPr>
          <p:nvPr>
            <p:ph type="subTitle" idx="1"/>
          </p:nvPr>
        </p:nvSpPr>
        <p:spPr>
          <a:xfrm>
            <a:off x="609600" y="2057400"/>
            <a:ext cx="8001000" cy="4419600"/>
          </a:xfrm>
        </p:spPr>
        <p:txBody>
          <a:bodyPr/>
          <a:lstStyle/>
          <a:p>
            <a:pPr algn="l">
              <a:lnSpc>
                <a:spcPct val="50000"/>
              </a:lnSpc>
              <a:spcBef>
                <a:spcPct val="50000"/>
              </a:spcBef>
              <a:defRPr/>
            </a:pPr>
            <a:endParaRPr lang="en-US" sz="800" dirty="0" smtClean="0">
              <a:latin typeface="Arial" pitchFamily="34" charset="0"/>
              <a:cs typeface="Arial" pitchFamily="34" charset="0"/>
            </a:endParaRPr>
          </a:p>
          <a:p>
            <a:pPr algn="just">
              <a:spcBef>
                <a:spcPts val="0"/>
              </a:spcBef>
              <a:defRPr/>
            </a:pPr>
            <a:r>
              <a:rPr lang="en-US" sz="1800" dirty="0" smtClean="0">
                <a:effectLst/>
                <a:latin typeface="Calibri" pitchFamily="34" charset="0"/>
                <a:cs typeface="Arial" pitchFamily="34" charset="0"/>
              </a:rPr>
              <a:t>Develop viable communities by providing decent housing and a suitable living environment, as well as expanding economic opportunities, principally for persons of low- and moderate-income.</a:t>
            </a:r>
          </a:p>
          <a:p>
            <a:pPr algn="just">
              <a:spcBef>
                <a:spcPts val="0"/>
              </a:spcBef>
              <a:defRPr/>
            </a:pPr>
            <a:endParaRPr lang="en-US" sz="1800" dirty="0" smtClean="0">
              <a:effectLst/>
              <a:latin typeface="Calibri" pitchFamily="34" charset="0"/>
              <a:cs typeface="Arial" pitchFamily="34" charset="0"/>
            </a:endParaRPr>
          </a:p>
          <a:p>
            <a:pPr algn="just">
              <a:spcBef>
                <a:spcPts val="0"/>
              </a:spcBef>
              <a:defRPr/>
            </a:pPr>
            <a:r>
              <a:rPr lang="en-US" sz="1800" dirty="0" smtClean="0">
                <a:effectLst/>
                <a:latin typeface="Calibri" pitchFamily="34" charset="0"/>
                <a:cs typeface="Arial" pitchFamily="34" charset="0"/>
              </a:rPr>
              <a:t>NYS must ensure that at least 70% of its CDBG grant funds are used for activities that benefit low- and moderate-income persons (at or below 80% of median) and meet  one of the National Objectives:</a:t>
            </a:r>
          </a:p>
          <a:p>
            <a:pPr algn="l">
              <a:spcBef>
                <a:spcPts val="0"/>
              </a:spcBef>
              <a:defRPr/>
            </a:pPr>
            <a:endParaRPr lang="en-US" sz="1800" dirty="0" smtClean="0">
              <a:effectLst/>
              <a:latin typeface="Calibri" pitchFamily="34" charset="0"/>
              <a:cs typeface="Arial" pitchFamily="34" charset="0"/>
            </a:endParaRPr>
          </a:p>
          <a:p>
            <a:pPr lvl="2">
              <a:spcBef>
                <a:spcPts val="0"/>
              </a:spcBef>
              <a:buSzPct val="100000"/>
              <a:buFont typeface="Wingdings" pitchFamily="2" charset="2"/>
              <a:buChar char="§"/>
              <a:defRPr/>
            </a:pPr>
            <a:r>
              <a:rPr lang="en-US" sz="1800" dirty="0" smtClean="0">
                <a:effectLst/>
                <a:latin typeface="Calibri" pitchFamily="34" charset="0"/>
                <a:cs typeface="Arial" pitchFamily="34" charset="0"/>
              </a:rPr>
              <a:t>  Benefit low- and moderate-income persons or families; or </a:t>
            </a:r>
          </a:p>
          <a:p>
            <a:pPr lvl="2">
              <a:spcBef>
                <a:spcPts val="0"/>
              </a:spcBef>
              <a:buSzPct val="100000"/>
              <a:buFont typeface="Wingdings" pitchFamily="2" charset="2"/>
              <a:buChar char="§"/>
              <a:defRPr/>
            </a:pPr>
            <a:r>
              <a:rPr lang="en-US" sz="1800" dirty="0" smtClean="0">
                <a:effectLst/>
                <a:latin typeface="Calibri" pitchFamily="34" charset="0"/>
                <a:cs typeface="Arial" pitchFamily="34" charset="0"/>
              </a:rPr>
              <a:t>  Aid in the prevention or elimination of slums or blight; or </a:t>
            </a:r>
          </a:p>
          <a:p>
            <a:pPr lvl="2">
              <a:spcBef>
                <a:spcPts val="0"/>
              </a:spcBef>
              <a:buSzPct val="100000"/>
              <a:buFont typeface="Wingdings" pitchFamily="2" charset="2"/>
              <a:buChar char="§"/>
              <a:defRPr/>
            </a:pPr>
            <a:r>
              <a:rPr lang="en-US" sz="1800" dirty="0" smtClean="0">
                <a:effectLst/>
                <a:latin typeface="Calibri" pitchFamily="34" charset="0"/>
                <a:cs typeface="Arial" pitchFamily="34" charset="0"/>
              </a:rPr>
              <a:t>  Meet an urgent community development need</a:t>
            </a:r>
            <a:endParaRPr lang="en-US" sz="1800" u="sng" dirty="0" smtClean="0">
              <a:effectLst/>
              <a:latin typeface="Calibri" pitchFamily="34" charset="0"/>
              <a:cs typeface="Arial" pitchFamily="34" charset="0"/>
            </a:endParaRPr>
          </a:p>
          <a:p>
            <a:pPr algn="l">
              <a:defRPr/>
            </a:pPr>
            <a:endParaRPr lang="en-US" sz="1600" dirty="0" smtClean="0">
              <a:effectLst/>
              <a:latin typeface="Calibri" pitchFamily="34" charset="0"/>
              <a:cs typeface="Arial" pitchFamily="34" charset="0"/>
            </a:endParaRPr>
          </a:p>
          <a:p>
            <a:pPr algn="l">
              <a:defRPr/>
            </a:pPr>
            <a:r>
              <a:rPr lang="en-US" sz="1800" b="1" dirty="0" smtClean="0">
                <a:effectLst/>
                <a:latin typeface="Calibri" pitchFamily="34" charset="0"/>
                <a:cs typeface="Arial" pitchFamily="34" charset="0"/>
              </a:rPr>
              <a:t>                        1,266 eligible communities in New York State </a:t>
            </a:r>
          </a:p>
          <a:p>
            <a:pPr lvl="2">
              <a:buFont typeface="Wingdings" pitchFamily="2" charset="2"/>
              <a:buNone/>
              <a:defRPr/>
            </a:pPr>
            <a:endParaRPr lang="en-US" sz="1600" u="sng" dirty="0" smtClean="0"/>
          </a:p>
          <a:p>
            <a:pPr eaLnBrk="1" hangingPunct="1">
              <a:defRPr/>
            </a:pPr>
            <a:endParaRPr lang="en-US" sz="1600" dirty="0" smtClean="0"/>
          </a:p>
        </p:txBody>
      </p:sp>
      <p:pic>
        <p:nvPicPr>
          <p:cNvPr id="19460" name="Picture 5" descr="uscdbg">
            <a:hlinkClick r:id="rId3"/>
          </p:cNvPr>
          <p:cNvPicPr>
            <a:picLocks noChangeAspect="1" noChangeArrowheads="1"/>
          </p:cNvPicPr>
          <p:nvPr/>
        </p:nvPicPr>
        <p:blipFill>
          <a:blip r:embed="rId4" cstate="print"/>
          <a:srcRect/>
          <a:stretch>
            <a:fillRect/>
          </a:stretch>
        </p:blipFill>
        <p:spPr bwMode="auto">
          <a:xfrm>
            <a:off x="6705600" y="5029200"/>
            <a:ext cx="2021778" cy="1344613"/>
          </a:xfrm>
          <a:prstGeom prst="rect">
            <a:avLst/>
          </a:prstGeom>
          <a:noFill/>
          <a:ln w="9525">
            <a:noFill/>
            <a:miter lim="800000"/>
            <a:headEnd/>
            <a:tailEnd/>
          </a:ln>
        </p:spPr>
      </p:pic>
      <p:sp>
        <p:nvSpPr>
          <p:cNvPr id="4" name="TextBox 3"/>
          <p:cNvSpPr txBox="1"/>
          <p:nvPr/>
        </p:nvSpPr>
        <p:spPr>
          <a:xfrm>
            <a:off x="381000" y="533400"/>
            <a:ext cx="8382000" cy="1077218"/>
          </a:xfrm>
          <a:prstGeom prst="rect">
            <a:avLst/>
          </a:prstGeom>
          <a:noFill/>
        </p:spPr>
        <p:txBody>
          <a:bodyPr wrap="square" rtlCol="0">
            <a:spAutoFit/>
          </a:bodyPr>
          <a:lstStyle/>
          <a:p>
            <a:pPr algn="ctr"/>
            <a:r>
              <a:rPr lang="en-US" sz="3200" b="1" u="sng" dirty="0" smtClean="0">
                <a:latin typeface="Calibri" pitchFamily="34" charset="0"/>
              </a:rPr>
              <a:t>New York State </a:t>
            </a:r>
          </a:p>
          <a:p>
            <a:pPr algn="ctr"/>
            <a:r>
              <a:rPr lang="en-US" sz="3200" b="1" u="sng" dirty="0" smtClean="0">
                <a:latin typeface="Calibri" pitchFamily="34" charset="0"/>
              </a:rPr>
              <a:t>Community Development Block Grant Program</a:t>
            </a:r>
            <a:endParaRPr lang="en-US" b="1" u="sng" dirty="0">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smtClean="0">
                <a:effectLst/>
                <a:latin typeface="Calibri" pitchFamily="34" charset="0"/>
              </a:rPr>
              <a:t>NYS CDBG 2010 Competitive Awards</a:t>
            </a:r>
            <a:endParaRPr lang="en-US" sz="3200" u="sng" dirty="0">
              <a:effectLst/>
              <a:latin typeface="Calibri" pitchFamily="34" charset="0"/>
            </a:endParaRPr>
          </a:p>
        </p:txBody>
      </p:sp>
      <p:sp>
        <p:nvSpPr>
          <p:cNvPr id="3" name="Content Placeholder 2"/>
          <p:cNvSpPr>
            <a:spLocks noGrp="1"/>
          </p:cNvSpPr>
          <p:nvPr>
            <p:ph idx="1"/>
          </p:nvPr>
        </p:nvSpPr>
        <p:spPr/>
        <p:txBody>
          <a:bodyPr/>
          <a:lstStyle/>
          <a:p>
            <a:pPr>
              <a:buClrTx/>
            </a:pPr>
            <a:r>
              <a:rPr lang="en-US" dirty="0" smtClean="0">
                <a:effectLst/>
                <a:latin typeface="Calibri" pitchFamily="34" charset="0"/>
              </a:rPr>
              <a:t>Amount Requested:		 $70,733,884</a:t>
            </a:r>
          </a:p>
          <a:p>
            <a:pPr>
              <a:buClrTx/>
            </a:pPr>
            <a:endParaRPr lang="en-US" dirty="0" smtClean="0">
              <a:effectLst/>
              <a:latin typeface="Calibri" pitchFamily="34" charset="0"/>
            </a:endParaRPr>
          </a:p>
          <a:p>
            <a:pPr>
              <a:buClrTx/>
            </a:pPr>
            <a:r>
              <a:rPr lang="en-US" dirty="0" smtClean="0">
                <a:effectLst/>
                <a:latin typeface="Calibri" pitchFamily="34" charset="0"/>
              </a:rPr>
              <a:t>Amount Awarded:		 $29,501,329</a:t>
            </a:r>
          </a:p>
          <a:p>
            <a:pPr>
              <a:buClrTx/>
            </a:pPr>
            <a:endParaRPr lang="en-US" dirty="0" smtClean="0">
              <a:effectLst/>
              <a:latin typeface="Calibri" pitchFamily="34" charset="0"/>
            </a:endParaRPr>
          </a:p>
          <a:p>
            <a:pPr>
              <a:buClrTx/>
            </a:pPr>
            <a:r>
              <a:rPr lang="en-US" dirty="0" smtClean="0">
                <a:effectLst/>
                <a:latin typeface="Calibri" pitchFamily="34" charset="0"/>
              </a:rPr>
              <a:t>Applications Received:	   159</a:t>
            </a:r>
          </a:p>
          <a:p>
            <a:pPr>
              <a:buClrTx/>
            </a:pPr>
            <a:endParaRPr lang="en-US" dirty="0" smtClean="0">
              <a:effectLst/>
              <a:latin typeface="Calibri" pitchFamily="34" charset="0"/>
            </a:endParaRPr>
          </a:p>
          <a:p>
            <a:pPr>
              <a:buClrTx/>
            </a:pPr>
            <a:r>
              <a:rPr lang="en-US" dirty="0" smtClean="0">
                <a:effectLst/>
                <a:latin typeface="Calibri" pitchFamily="34" charset="0"/>
              </a:rPr>
              <a:t>Applications Awarded:	   65</a:t>
            </a:r>
            <a:endParaRPr lang="en-US" dirty="0">
              <a:effectLst/>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smtClean="0">
                <a:effectLst/>
                <a:latin typeface="Calibri" pitchFamily="34" charset="0"/>
              </a:rPr>
              <a:t>NYS CDBG 2010 Public Infrastructure</a:t>
            </a:r>
            <a:endParaRPr lang="en-US" sz="3200" u="sng" dirty="0">
              <a:effectLst/>
              <a:latin typeface="Calibri" pitchFamily="34" charset="0"/>
            </a:endParaRPr>
          </a:p>
        </p:txBody>
      </p:sp>
      <p:sp>
        <p:nvSpPr>
          <p:cNvPr id="3" name="Content Placeholder 2"/>
          <p:cNvSpPr>
            <a:spLocks noGrp="1"/>
          </p:cNvSpPr>
          <p:nvPr>
            <p:ph idx="1"/>
          </p:nvPr>
        </p:nvSpPr>
        <p:spPr/>
        <p:txBody>
          <a:bodyPr/>
          <a:lstStyle/>
          <a:p>
            <a:pPr>
              <a:buClrTx/>
            </a:pPr>
            <a:r>
              <a:rPr lang="en-US" b="1" dirty="0" smtClean="0">
                <a:effectLst/>
                <a:latin typeface="Calibri" pitchFamily="34" charset="0"/>
              </a:rPr>
              <a:t>Public Sewer Projects</a:t>
            </a:r>
          </a:p>
          <a:p>
            <a:pPr lvl="1">
              <a:buClrTx/>
            </a:pPr>
            <a:r>
              <a:rPr lang="en-US" dirty="0" smtClean="0">
                <a:effectLst/>
                <a:latin typeface="Calibri" pitchFamily="34" charset="0"/>
              </a:rPr>
              <a:t>7 Projects funded at $4,129,824</a:t>
            </a:r>
          </a:p>
          <a:p>
            <a:pPr lvl="2">
              <a:buClrTx/>
            </a:pPr>
            <a:r>
              <a:rPr lang="en-US" dirty="0" smtClean="0">
                <a:effectLst/>
                <a:latin typeface="Calibri" pitchFamily="34" charset="0"/>
              </a:rPr>
              <a:t>Total project costs $5,023,654</a:t>
            </a:r>
          </a:p>
          <a:p>
            <a:pPr lvl="2">
              <a:buClrTx/>
            </a:pPr>
            <a:r>
              <a:rPr lang="en-US" dirty="0" smtClean="0">
                <a:effectLst/>
                <a:latin typeface="Calibri" pitchFamily="34" charset="0"/>
              </a:rPr>
              <a:t>Leveraged funds $893,830</a:t>
            </a:r>
          </a:p>
          <a:p>
            <a:pPr>
              <a:buClrTx/>
            </a:pPr>
            <a:r>
              <a:rPr lang="en-US" b="1" dirty="0" smtClean="0">
                <a:effectLst/>
                <a:latin typeface="Calibri" pitchFamily="34" charset="0"/>
              </a:rPr>
              <a:t>Public Water Projects</a:t>
            </a:r>
          </a:p>
          <a:p>
            <a:pPr lvl="1">
              <a:buClrTx/>
            </a:pPr>
            <a:r>
              <a:rPr lang="en-US" dirty="0" smtClean="0">
                <a:effectLst/>
                <a:latin typeface="Calibri" pitchFamily="34" charset="0"/>
              </a:rPr>
              <a:t>11 Projects funded at $6,351,300</a:t>
            </a:r>
          </a:p>
          <a:p>
            <a:pPr lvl="2">
              <a:buClrTx/>
            </a:pPr>
            <a:r>
              <a:rPr lang="en-US" dirty="0" smtClean="0">
                <a:effectLst/>
                <a:latin typeface="Calibri" pitchFamily="34" charset="0"/>
              </a:rPr>
              <a:t>Total project costs $9,878,469</a:t>
            </a:r>
          </a:p>
          <a:p>
            <a:pPr lvl="2">
              <a:buClrTx/>
            </a:pPr>
            <a:r>
              <a:rPr lang="en-US" dirty="0" smtClean="0">
                <a:effectLst/>
                <a:latin typeface="Calibri" pitchFamily="34" charset="0"/>
              </a:rPr>
              <a:t>Leveraged funds $3,527,169</a:t>
            </a:r>
            <a:endParaRPr lang="en-US" dirty="0">
              <a:effectLst/>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p:cNvPicPr>
            <a:picLocks noGrp="1" noChangeAspect="1" noChangeArrowheads="1"/>
          </p:cNvPicPr>
          <p:nvPr>
            <p:ph type="body" idx="1"/>
          </p:nvPr>
        </p:nvPicPr>
        <p:blipFill>
          <a:blip r:embed="rId2" cstate="print"/>
          <a:srcRect/>
          <a:stretch>
            <a:fillRect/>
          </a:stretch>
        </p:blipFill>
        <p:spPr>
          <a:xfrm>
            <a:off x="1295400" y="3429000"/>
            <a:ext cx="6477000" cy="3200400"/>
          </a:xfrm>
        </p:spPr>
      </p:pic>
      <p:sp>
        <p:nvSpPr>
          <p:cNvPr id="20483" name="Text Box 3"/>
          <p:cNvSpPr txBox="1">
            <a:spLocks noChangeArrowheads="1"/>
          </p:cNvSpPr>
          <p:nvPr/>
        </p:nvSpPr>
        <p:spPr bwMode="auto">
          <a:xfrm>
            <a:off x="1889125" y="1905000"/>
            <a:ext cx="5883275" cy="366713"/>
          </a:xfrm>
          <a:prstGeom prst="rect">
            <a:avLst/>
          </a:prstGeom>
          <a:noFill/>
          <a:ln w="9525">
            <a:noFill/>
            <a:miter lim="800000"/>
            <a:headEnd/>
            <a:tailEnd/>
          </a:ln>
        </p:spPr>
        <p:txBody>
          <a:bodyPr>
            <a:spAutoFit/>
          </a:bodyPr>
          <a:lstStyle/>
          <a:p>
            <a:endParaRPr lang="en-US" dirty="0"/>
          </a:p>
        </p:txBody>
      </p:sp>
      <p:sp>
        <p:nvSpPr>
          <p:cNvPr id="20484" name="Rectangle 4"/>
          <p:cNvSpPr>
            <a:spLocks noChangeArrowheads="1"/>
          </p:cNvSpPr>
          <p:nvPr/>
        </p:nvSpPr>
        <p:spPr bwMode="auto">
          <a:xfrm>
            <a:off x="609600" y="762000"/>
            <a:ext cx="8001000" cy="2616101"/>
          </a:xfrm>
          <a:prstGeom prst="rect">
            <a:avLst/>
          </a:prstGeom>
          <a:noFill/>
          <a:ln w="9525">
            <a:noFill/>
            <a:miter lim="800000"/>
            <a:headEnd/>
            <a:tailEnd/>
          </a:ln>
        </p:spPr>
        <p:txBody>
          <a:bodyPr wrap="square">
            <a:spAutoFit/>
          </a:bodyPr>
          <a:lstStyle/>
          <a:p>
            <a:pPr algn="ctr"/>
            <a:r>
              <a:rPr lang="en-US" sz="3200" b="1" u="sng" dirty="0">
                <a:latin typeface="Calibri" pitchFamily="34" charset="0"/>
              </a:rPr>
              <a:t>Eligible Applicants</a:t>
            </a:r>
          </a:p>
          <a:p>
            <a:endParaRPr lang="en-US" sz="2400" dirty="0">
              <a:latin typeface="Calibri" pitchFamily="34" charset="0"/>
            </a:endParaRPr>
          </a:p>
          <a:p>
            <a:pPr algn="just"/>
            <a:r>
              <a:rPr lang="en-US" sz="2800" b="1" dirty="0">
                <a:latin typeface="Calibri" pitchFamily="34" charset="0"/>
              </a:rPr>
              <a:t>CDBG Non-entitlement </a:t>
            </a:r>
            <a:r>
              <a:rPr lang="en-US" sz="2800" b="1" dirty="0" smtClean="0">
                <a:latin typeface="Calibri" pitchFamily="34" charset="0"/>
              </a:rPr>
              <a:t>Communities: </a:t>
            </a:r>
            <a:r>
              <a:rPr lang="en-US" sz="2800" dirty="0" smtClean="0">
                <a:latin typeface="Calibri" pitchFamily="34" charset="0"/>
              </a:rPr>
              <a:t>Towns</a:t>
            </a:r>
            <a:r>
              <a:rPr lang="en-US" sz="2800" dirty="0">
                <a:latin typeface="Calibri" pitchFamily="34" charset="0"/>
              </a:rPr>
              <a:t>, Cities and Villages with a population under </a:t>
            </a:r>
            <a:r>
              <a:rPr lang="en-US" sz="2800" dirty="0" smtClean="0">
                <a:latin typeface="Calibri" pitchFamily="34" charset="0"/>
              </a:rPr>
              <a:t>50,000 and Counties </a:t>
            </a:r>
            <a:r>
              <a:rPr lang="en-US" sz="2800" dirty="0">
                <a:latin typeface="Calibri" pitchFamily="34" charset="0"/>
              </a:rPr>
              <a:t>with an </a:t>
            </a:r>
            <a:r>
              <a:rPr lang="en-US" sz="2800" dirty="0" smtClean="0">
                <a:latin typeface="Calibri" pitchFamily="34" charset="0"/>
              </a:rPr>
              <a:t>area population </a:t>
            </a:r>
            <a:r>
              <a:rPr lang="en-US" sz="2800" dirty="0">
                <a:latin typeface="Calibri" pitchFamily="34" charset="0"/>
              </a:rPr>
              <a:t>under 200,000</a:t>
            </a:r>
          </a:p>
          <a:p>
            <a:endParaRPr lang="en-US" sz="2400" b="1" dirty="0">
              <a:latin typeface="Garamond" pitchFamily="18"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29600" cy="1371600"/>
          </a:xfrm>
        </p:spPr>
        <p:txBody>
          <a:bodyPr/>
          <a:lstStyle/>
          <a:p>
            <a:r>
              <a:rPr lang="en-US" sz="3200" u="sng" dirty="0" smtClean="0">
                <a:effectLst/>
                <a:latin typeface="Calibri" pitchFamily="34" charset="0"/>
              </a:rPr>
              <a:t>Eligible Activities</a:t>
            </a:r>
            <a:endParaRPr lang="en-US" sz="3200" u="sng" dirty="0">
              <a:effectLst/>
              <a:latin typeface="Calibri" pitchFamily="34" charset="0"/>
            </a:endParaRPr>
          </a:p>
        </p:txBody>
      </p:sp>
      <p:sp>
        <p:nvSpPr>
          <p:cNvPr id="7" name="Subtitle 6"/>
          <p:cNvSpPr>
            <a:spLocks noGrp="1"/>
          </p:cNvSpPr>
          <p:nvPr>
            <p:ph type="subTitle" sz="quarter" idx="1"/>
          </p:nvPr>
        </p:nvSpPr>
        <p:spPr>
          <a:xfrm>
            <a:off x="304800" y="1981200"/>
            <a:ext cx="8686800" cy="4648200"/>
          </a:xfrm>
        </p:spPr>
        <p:txBody>
          <a:bodyPr/>
          <a:lstStyle/>
          <a:p>
            <a:pPr algn="l"/>
            <a:endParaRPr lang="en-US" sz="2400" b="1" u="sng" dirty="0" smtClean="0">
              <a:effectLst/>
              <a:latin typeface="Calibri" pitchFamily="34" charset="0"/>
            </a:endParaRPr>
          </a:p>
          <a:p>
            <a:pPr algn="l"/>
            <a:r>
              <a:rPr lang="en-US" sz="2800" b="1" u="sng" dirty="0" smtClean="0">
                <a:effectLst/>
                <a:latin typeface="Calibri" pitchFamily="34" charset="0"/>
              </a:rPr>
              <a:t>NYS CDBG Annual Competitive Program:</a:t>
            </a:r>
          </a:p>
          <a:p>
            <a:pPr lvl="1">
              <a:buClrTx/>
            </a:pPr>
            <a:r>
              <a:rPr lang="en-US" sz="2400" i="1" dirty="0" smtClean="0">
                <a:effectLst/>
                <a:latin typeface="Calibri" pitchFamily="34" charset="0"/>
              </a:rPr>
              <a:t>Public Infrastructure (public sewer and water)</a:t>
            </a:r>
          </a:p>
          <a:p>
            <a:pPr lvl="1">
              <a:buClrTx/>
            </a:pPr>
            <a:r>
              <a:rPr lang="en-US" sz="2400" i="1" dirty="0" smtClean="0">
                <a:effectLst/>
                <a:latin typeface="Calibri" pitchFamily="34" charset="0"/>
              </a:rPr>
              <a:t>Housing</a:t>
            </a:r>
          </a:p>
          <a:p>
            <a:pPr lvl="1">
              <a:buClrTx/>
            </a:pPr>
            <a:r>
              <a:rPr lang="en-US" sz="2400" i="1" dirty="0" smtClean="0">
                <a:effectLst/>
                <a:latin typeface="Calibri" pitchFamily="34" charset="0"/>
              </a:rPr>
              <a:t>Public Facilities</a:t>
            </a:r>
          </a:p>
          <a:p>
            <a:pPr algn="l"/>
            <a:r>
              <a:rPr lang="en-US" sz="2800" b="1" u="sng" dirty="0" smtClean="0">
                <a:effectLst/>
                <a:latin typeface="Calibri" pitchFamily="34" charset="0"/>
              </a:rPr>
              <a:t>Economic Development Open Round Program:</a:t>
            </a:r>
          </a:p>
          <a:p>
            <a:pPr lvl="1">
              <a:buClrTx/>
            </a:pPr>
            <a:r>
              <a:rPr lang="en-US" sz="2400" i="1" dirty="0" smtClean="0">
                <a:effectLst/>
                <a:latin typeface="Calibri" pitchFamily="34" charset="0"/>
              </a:rPr>
              <a:t>Microenterprise</a:t>
            </a:r>
          </a:p>
          <a:p>
            <a:pPr lvl="1">
              <a:buClrTx/>
            </a:pPr>
            <a:r>
              <a:rPr lang="en-US" sz="2400" i="1" dirty="0" smtClean="0">
                <a:effectLst/>
                <a:latin typeface="Calibri" pitchFamily="34" charset="0"/>
              </a:rPr>
              <a:t>Small Business</a:t>
            </a:r>
          </a:p>
          <a:p>
            <a:pPr lvl="1">
              <a:buClrTx/>
            </a:pPr>
            <a:r>
              <a:rPr lang="en-US" sz="2400" i="1" dirty="0" smtClean="0">
                <a:effectLst/>
                <a:latin typeface="Calibri" pitchFamily="34" charset="0"/>
              </a:rPr>
              <a:t>Traditional Economic Development</a:t>
            </a:r>
          </a:p>
          <a:p>
            <a:pPr algn="l"/>
            <a:endParaRPr lang="en-US" sz="2400" b="1" u="sng" dirty="0" smtClean="0">
              <a:effectLst/>
              <a:latin typeface="Calibri" pitchFamily="34"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8033</TotalTime>
  <Words>2049</Words>
  <Application>Microsoft Macintosh PowerPoint</Application>
  <PresentationFormat>On-screen Show (4:3)</PresentationFormat>
  <Paragraphs>325</Paragraphs>
  <Slides>28</Slides>
  <Notes>17</Notes>
  <HiddenSlides>0</HiddenSlides>
  <MMClips>0</MMClips>
  <ScaleCrop>false</ScaleCrop>
  <HeadingPairs>
    <vt:vector size="6" baseType="variant">
      <vt:variant>
        <vt:lpstr>Design Template</vt:lpstr>
      </vt:variant>
      <vt:variant>
        <vt:i4>11</vt:i4>
      </vt:variant>
      <vt:variant>
        <vt:lpstr>Embedded OLE Servers</vt:lpstr>
      </vt:variant>
      <vt:variant>
        <vt:i4>1</vt:i4>
      </vt:variant>
      <vt:variant>
        <vt:lpstr>Slide Titles</vt:lpstr>
      </vt:variant>
      <vt:variant>
        <vt:i4>28</vt:i4>
      </vt:variant>
    </vt:vector>
  </HeadingPairs>
  <TitlesOfParts>
    <vt:vector size="40" baseType="lpstr">
      <vt:lpstr>Stream</vt:lpstr>
      <vt:lpstr>7_Stream</vt:lpstr>
      <vt:lpstr>6_Stream</vt:lpstr>
      <vt:lpstr>5_Stream</vt:lpstr>
      <vt:lpstr>4_Stream</vt:lpstr>
      <vt:lpstr>3_Stream</vt:lpstr>
      <vt:lpstr>2_Stream</vt:lpstr>
      <vt:lpstr>1_Stream</vt:lpstr>
      <vt:lpstr>2_Custom Design</vt:lpstr>
      <vt:lpstr>1_Custom Design</vt:lpstr>
      <vt:lpstr>Custom Design</vt:lpstr>
      <vt:lpstr>Acrobat Document</vt:lpstr>
      <vt:lpstr>Slide 1</vt:lpstr>
      <vt:lpstr>Slide 2</vt:lpstr>
      <vt:lpstr>Slide 3</vt:lpstr>
      <vt:lpstr>Slide 4</vt:lpstr>
      <vt:lpstr>Slide 5</vt:lpstr>
      <vt:lpstr>NYS CDBG 2010 Competitive Awards</vt:lpstr>
      <vt:lpstr>NYS CDBG 2010 Public Infrastructure</vt:lpstr>
      <vt:lpstr>Slide 8</vt:lpstr>
      <vt:lpstr>Eligible Activities</vt:lpstr>
      <vt:lpstr>National Objective Compliance</vt:lpstr>
      <vt:lpstr>2010 Funding Limits</vt:lpstr>
      <vt:lpstr>2010 Funding Limits</vt:lpstr>
      <vt:lpstr>Annual Competitive Program</vt:lpstr>
      <vt:lpstr>Annual Competitive Program</vt:lpstr>
      <vt:lpstr>Annual Competitive Program</vt:lpstr>
      <vt:lpstr>Need</vt:lpstr>
      <vt:lpstr>Project Description</vt:lpstr>
      <vt:lpstr>Slide 18</vt:lpstr>
      <vt:lpstr>National Objective: Low Mod Area Benefit  Two methods to demonstrate compliance</vt:lpstr>
      <vt:lpstr>Budget</vt:lpstr>
      <vt:lpstr>PY 2011 Proposed Competitive Round Timeline</vt:lpstr>
      <vt:lpstr>Slide 22</vt:lpstr>
      <vt:lpstr>Slide 23</vt:lpstr>
      <vt:lpstr>Technical Assistance</vt:lpstr>
      <vt:lpstr>Slide 25</vt:lpstr>
      <vt:lpstr>Slide 26</vt:lpstr>
      <vt:lpstr>Slide 27</vt:lpstr>
      <vt:lpstr>Slide 28</vt:lpstr>
    </vt:vector>
  </TitlesOfParts>
  <Company>New York State - Office of General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Cummings</dc:creator>
  <cp:lastModifiedBy>Melissa Young</cp:lastModifiedBy>
  <cp:revision>523</cp:revision>
  <dcterms:created xsi:type="dcterms:W3CDTF">2010-10-13T15:17:00Z</dcterms:created>
  <dcterms:modified xsi:type="dcterms:W3CDTF">2010-10-13T15:17:17Z</dcterms:modified>
</cp:coreProperties>
</file>